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70"/>
  </p:notesMasterIdLst>
  <p:sldIdLst>
    <p:sldId id="434" r:id="rId2"/>
    <p:sldId id="438" r:id="rId3"/>
    <p:sldId id="378" r:id="rId4"/>
    <p:sldId id="315" r:id="rId5"/>
    <p:sldId id="379" r:id="rId6"/>
    <p:sldId id="316" r:id="rId7"/>
    <p:sldId id="443" r:id="rId8"/>
    <p:sldId id="322" r:id="rId9"/>
    <p:sldId id="586" r:id="rId10"/>
    <p:sldId id="326" r:id="rId11"/>
    <p:sldId id="272" r:id="rId12"/>
    <p:sldId id="257" r:id="rId13"/>
    <p:sldId id="534" r:id="rId14"/>
    <p:sldId id="384" r:id="rId15"/>
    <p:sldId id="328" r:id="rId16"/>
    <p:sldId id="330" r:id="rId17"/>
    <p:sldId id="587" r:id="rId18"/>
    <p:sldId id="607" r:id="rId19"/>
    <p:sldId id="447" r:id="rId20"/>
    <p:sldId id="536" r:id="rId21"/>
    <p:sldId id="608" r:id="rId22"/>
    <p:sldId id="511" r:id="rId23"/>
    <p:sldId id="589" r:id="rId24"/>
    <p:sldId id="590" r:id="rId25"/>
    <p:sldId id="594" r:id="rId26"/>
    <p:sldId id="595" r:id="rId27"/>
    <p:sldId id="598" r:id="rId28"/>
    <p:sldId id="636" r:id="rId29"/>
    <p:sldId id="599" r:id="rId30"/>
    <p:sldId id="285" r:id="rId31"/>
    <p:sldId id="588" r:id="rId32"/>
    <p:sldId id="593" r:id="rId33"/>
    <p:sldId id="592" r:id="rId34"/>
    <p:sldId id="600" r:id="rId35"/>
    <p:sldId id="601" r:id="rId36"/>
    <p:sldId id="602" r:id="rId37"/>
    <p:sldId id="603" r:id="rId38"/>
    <p:sldId id="604" r:id="rId39"/>
    <p:sldId id="630" r:id="rId40"/>
    <p:sldId id="605" r:id="rId41"/>
    <p:sldId id="606" r:id="rId42"/>
    <p:sldId id="502" r:id="rId43"/>
    <p:sldId id="554" r:id="rId44"/>
    <p:sldId id="638" r:id="rId45"/>
    <p:sldId id="620" r:id="rId46"/>
    <p:sldId id="640" r:id="rId47"/>
    <p:sldId id="641" r:id="rId48"/>
    <p:sldId id="642" r:id="rId49"/>
    <p:sldId id="643" r:id="rId50"/>
    <p:sldId id="613" r:id="rId51"/>
    <p:sldId id="619" r:id="rId52"/>
    <p:sldId id="622" r:id="rId53"/>
    <p:sldId id="618" r:id="rId54"/>
    <p:sldId id="611" r:id="rId55"/>
    <p:sldId id="609" r:id="rId56"/>
    <p:sldId id="646" r:id="rId57"/>
    <p:sldId id="625" r:id="rId58"/>
    <p:sldId id="623" r:id="rId59"/>
    <p:sldId id="647" r:id="rId60"/>
    <p:sldId id="624" r:id="rId61"/>
    <p:sldId id="648" r:id="rId62"/>
    <p:sldId id="632" r:id="rId63"/>
    <p:sldId id="633" r:id="rId64"/>
    <p:sldId id="634" r:id="rId65"/>
    <p:sldId id="635" r:id="rId66"/>
    <p:sldId id="482" r:id="rId67"/>
    <p:sldId id="626" r:id="rId68"/>
    <p:sldId id="627" r:id="rId69"/>
  </p:sldIdLst>
  <p:sldSz cx="9144000" cy="6858000" type="screen4x3"/>
  <p:notesSz cx="6858000" cy="9144000"/>
  <p:defaultTex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FFF99"/>
    <a:srgbClr val="AC8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84E427A-3D55-4303-BF80-6455036E1DE7}" styleName="Estilo temático 1 - Énfasis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10A1B5D5-9B99-4C35-A422-299274C87663}" styleName="Estilo medio 1 - Énfasis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75DCB02-9BB8-47FD-8907-85C794F793BA}" styleName="Estilo temático 1 - Énfasis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E269D01E-BC32-4049-B463-5C60D7B0CCD2}" styleName="Estilo temático 2 - Énfasis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7DF18680-E054-41AD-8BC1-D1AEF772440D}" styleName="Estilo medio 2 - Énfasis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E8B1032C-EA38-4F05-BA0D-38AFFFC7BED3}" styleName="Estilo claro 3 - Acento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107" autoAdjust="0"/>
    <p:restoredTop sz="94660"/>
  </p:normalViewPr>
  <p:slideViewPr>
    <p:cSldViewPr>
      <p:cViewPr varScale="1">
        <p:scale>
          <a:sx n="104" d="100"/>
          <a:sy n="104" d="100"/>
        </p:scale>
        <p:origin x="1914" y="11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F453792-3A1C-4E47-9F5C-CF7F7EF0EF35}"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s-EC"/>
        </a:p>
      </dgm:t>
    </dgm:pt>
    <dgm:pt modelId="{70083707-2357-40AF-9F1C-F187037E814B}">
      <dgm:prSet phldrT="[Texto]"/>
      <dgm:spPr/>
      <dgm:t>
        <a:bodyPr/>
        <a:lstStyle/>
        <a:p>
          <a:r>
            <a:rPr lang="es-MX" b="1" dirty="0">
              <a:solidFill>
                <a:schemeClr val="tx1"/>
              </a:solidFill>
            </a:rPr>
            <a:t>MINISTERIO DE FINANZAS</a:t>
          </a:r>
          <a:endParaRPr lang="es-EC" b="1" dirty="0">
            <a:solidFill>
              <a:schemeClr val="tx1"/>
            </a:solidFill>
          </a:endParaRPr>
        </a:p>
      </dgm:t>
    </dgm:pt>
    <dgm:pt modelId="{6F67C7A1-8111-4132-87E7-98CE918D357F}" type="parTrans" cxnId="{7E96B1B8-67A2-4E8C-9420-660B99502AA8}">
      <dgm:prSet/>
      <dgm:spPr/>
      <dgm:t>
        <a:bodyPr/>
        <a:lstStyle/>
        <a:p>
          <a:endParaRPr lang="es-EC"/>
        </a:p>
      </dgm:t>
    </dgm:pt>
    <dgm:pt modelId="{2A05C66F-6EA1-41A2-B48E-2F2D29E67460}" type="sibTrans" cxnId="{7E96B1B8-67A2-4E8C-9420-660B99502AA8}">
      <dgm:prSet/>
      <dgm:spPr/>
      <dgm:t>
        <a:bodyPr/>
        <a:lstStyle/>
        <a:p>
          <a:endParaRPr lang="es-EC"/>
        </a:p>
      </dgm:t>
    </dgm:pt>
    <dgm:pt modelId="{FF836E07-8D65-42B7-8F4E-FA37C0DBEFD8}">
      <dgm:prSet phldrT="[Texto]"/>
      <dgm:spPr/>
      <dgm:t>
        <a:bodyPr/>
        <a:lstStyle/>
        <a:p>
          <a:r>
            <a:rPr lang="es-MX" b="1" dirty="0">
              <a:solidFill>
                <a:schemeClr val="tx1"/>
              </a:solidFill>
            </a:rPr>
            <a:t>LEY AMAZÓNICA</a:t>
          </a:r>
          <a:endParaRPr lang="es-EC" b="1" dirty="0">
            <a:solidFill>
              <a:schemeClr val="tx1"/>
            </a:solidFill>
          </a:endParaRPr>
        </a:p>
      </dgm:t>
    </dgm:pt>
    <dgm:pt modelId="{2F4C3733-884C-40DA-B74B-CEDB2A90BE5A}" type="parTrans" cxnId="{1C958253-5ABD-464E-918A-4E3CDC3044E9}">
      <dgm:prSet/>
      <dgm:spPr/>
      <dgm:t>
        <a:bodyPr/>
        <a:lstStyle/>
        <a:p>
          <a:endParaRPr lang="es-EC"/>
        </a:p>
      </dgm:t>
    </dgm:pt>
    <dgm:pt modelId="{715EA650-4C09-48E1-B712-F9CEEDF04181}" type="sibTrans" cxnId="{1C958253-5ABD-464E-918A-4E3CDC3044E9}">
      <dgm:prSet/>
      <dgm:spPr/>
      <dgm:t>
        <a:bodyPr/>
        <a:lstStyle/>
        <a:p>
          <a:endParaRPr lang="es-EC"/>
        </a:p>
      </dgm:t>
    </dgm:pt>
    <dgm:pt modelId="{B9981AAE-F73B-439A-A5EC-35CAC7BA57E0}">
      <dgm:prSet phldrT="[Texto]"/>
      <dgm:spPr/>
      <dgm:t>
        <a:bodyPr/>
        <a:lstStyle/>
        <a:p>
          <a:r>
            <a:rPr lang="es-ES" b="1" i="0" u="none" strike="noStrike" dirty="0">
              <a:solidFill>
                <a:srgbClr val="161616"/>
              </a:solidFill>
              <a:effectLst/>
              <a:latin typeface="Calibri" panose="020F0502020204030204" pitchFamily="34" charset="0"/>
            </a:rPr>
            <a:t>DEVOLUCIONES IVA</a:t>
          </a:r>
          <a:endParaRPr lang="es-EC" dirty="0"/>
        </a:p>
      </dgm:t>
    </dgm:pt>
    <dgm:pt modelId="{F4B98165-6D2F-49FF-B2E1-BA8EEE566599}" type="parTrans" cxnId="{6C583E4B-7128-475F-919E-007DC1FE6900}">
      <dgm:prSet/>
      <dgm:spPr/>
      <dgm:t>
        <a:bodyPr/>
        <a:lstStyle/>
        <a:p>
          <a:endParaRPr lang="es-EC"/>
        </a:p>
      </dgm:t>
    </dgm:pt>
    <dgm:pt modelId="{6EA03111-FC0F-4DF8-A839-621FEE8B541A}" type="sibTrans" cxnId="{6C583E4B-7128-475F-919E-007DC1FE6900}">
      <dgm:prSet/>
      <dgm:spPr/>
      <dgm:t>
        <a:bodyPr/>
        <a:lstStyle/>
        <a:p>
          <a:endParaRPr lang="es-EC"/>
        </a:p>
      </dgm:t>
    </dgm:pt>
    <dgm:pt modelId="{CF7F2A5C-08D8-4EC6-8CFF-B8BB3883C9AB}">
      <dgm:prSet phldrT="[Texto]"/>
      <dgm:spPr/>
      <dgm:t>
        <a:bodyPr/>
        <a:lstStyle/>
        <a:p>
          <a:r>
            <a:rPr lang="es-ES" b="1" i="0" u="none" strike="noStrike" dirty="0">
              <a:solidFill>
                <a:srgbClr val="161616"/>
              </a:solidFill>
              <a:effectLst/>
              <a:latin typeface="Calibri" panose="020F0502020204030204" pitchFamily="34" charset="0"/>
            </a:rPr>
            <a:t>CUENTAS por COBRAR</a:t>
          </a:r>
          <a:endParaRPr lang="es-EC" dirty="0"/>
        </a:p>
      </dgm:t>
    </dgm:pt>
    <dgm:pt modelId="{777ECFEB-93CB-4D04-A9DD-A77848BB6B12}" type="parTrans" cxnId="{4E050B2D-BE0C-4B67-AF09-56D5B931BEC9}">
      <dgm:prSet/>
      <dgm:spPr/>
      <dgm:t>
        <a:bodyPr/>
        <a:lstStyle/>
        <a:p>
          <a:endParaRPr lang="es-EC"/>
        </a:p>
      </dgm:t>
    </dgm:pt>
    <dgm:pt modelId="{8AF0C598-3FF9-4475-88B8-39EA645FFE87}" type="sibTrans" cxnId="{4E050B2D-BE0C-4B67-AF09-56D5B931BEC9}">
      <dgm:prSet/>
      <dgm:spPr/>
      <dgm:t>
        <a:bodyPr/>
        <a:lstStyle/>
        <a:p>
          <a:endParaRPr lang="es-EC"/>
        </a:p>
      </dgm:t>
    </dgm:pt>
    <dgm:pt modelId="{8B4A60CA-B589-4437-91E1-512C17D0A692}">
      <dgm:prSet phldrT="[Texto]"/>
      <dgm:spPr/>
      <dgm:t>
        <a:bodyPr/>
        <a:lstStyle/>
        <a:p>
          <a:r>
            <a:rPr lang="es-ES" b="1" i="0" u="none" strike="noStrike" dirty="0">
              <a:solidFill>
                <a:srgbClr val="161616"/>
              </a:solidFill>
              <a:effectLst/>
              <a:latin typeface="Calibri" panose="020F0502020204030204" pitchFamily="34" charset="0"/>
            </a:rPr>
            <a:t>SALDO DE CAJA BANCOS</a:t>
          </a:r>
          <a:r>
            <a:rPr lang="es-ES" b="1" i="0" u="none" strike="noStrike" baseline="0" dirty="0">
              <a:solidFill>
                <a:srgbClr val="161616"/>
              </a:solidFill>
              <a:effectLst/>
              <a:latin typeface="Calibri" panose="020F0502020204030204" pitchFamily="34" charset="0"/>
            </a:rPr>
            <a:t> </a:t>
          </a:r>
          <a:endParaRPr lang="es-EC" dirty="0"/>
        </a:p>
      </dgm:t>
    </dgm:pt>
    <dgm:pt modelId="{F841B498-2741-4B8E-895D-A2B2EB6031A1}" type="parTrans" cxnId="{0C02405A-68FA-43EB-AA0E-03624955770B}">
      <dgm:prSet/>
      <dgm:spPr/>
      <dgm:t>
        <a:bodyPr/>
        <a:lstStyle/>
        <a:p>
          <a:endParaRPr lang="es-EC"/>
        </a:p>
      </dgm:t>
    </dgm:pt>
    <dgm:pt modelId="{39FF0501-BFD5-4C94-8922-8812A597365F}" type="sibTrans" cxnId="{0C02405A-68FA-43EB-AA0E-03624955770B}">
      <dgm:prSet/>
      <dgm:spPr/>
      <dgm:t>
        <a:bodyPr/>
        <a:lstStyle/>
        <a:p>
          <a:endParaRPr lang="es-EC"/>
        </a:p>
      </dgm:t>
    </dgm:pt>
    <dgm:pt modelId="{0E5E7B3E-DED0-43A3-9699-3579F925BFA8}">
      <dgm:prSet phldrT="[Texto]"/>
      <dgm:spPr/>
      <dgm:t>
        <a:bodyPr/>
        <a:lstStyle/>
        <a:p>
          <a:r>
            <a:rPr lang="es-EC" b="1" dirty="0">
              <a:solidFill>
                <a:schemeClr val="tx1"/>
              </a:solidFill>
            </a:rPr>
            <a:t>APORTES SEGÚN LEY 047 Y SU REFORMA</a:t>
          </a:r>
        </a:p>
      </dgm:t>
    </dgm:pt>
    <dgm:pt modelId="{A23BB09E-55AB-4DDF-9AF7-B2C445ED67D8}" type="parTrans" cxnId="{800410CB-EF1A-4510-A074-755B4D5923ED}">
      <dgm:prSet/>
      <dgm:spPr/>
      <dgm:t>
        <a:bodyPr/>
        <a:lstStyle/>
        <a:p>
          <a:endParaRPr lang="es-EC"/>
        </a:p>
      </dgm:t>
    </dgm:pt>
    <dgm:pt modelId="{CB4771DD-E9F4-4F50-A868-73A2456FA490}" type="sibTrans" cxnId="{800410CB-EF1A-4510-A074-755B4D5923ED}">
      <dgm:prSet/>
      <dgm:spPr/>
      <dgm:t>
        <a:bodyPr/>
        <a:lstStyle/>
        <a:p>
          <a:endParaRPr lang="es-EC"/>
        </a:p>
      </dgm:t>
    </dgm:pt>
    <dgm:pt modelId="{555C5ABB-7D86-40B7-82B0-FC74B9A0083A}" type="pres">
      <dgm:prSet presAssocID="{4F453792-3A1C-4E47-9F5C-CF7F7EF0EF35}" presName="linear" presStyleCnt="0">
        <dgm:presLayoutVars>
          <dgm:dir/>
          <dgm:animLvl val="lvl"/>
          <dgm:resizeHandles val="exact"/>
        </dgm:presLayoutVars>
      </dgm:prSet>
      <dgm:spPr/>
    </dgm:pt>
    <dgm:pt modelId="{C1E9A43F-87CA-4DCC-A984-9C22621482FA}" type="pres">
      <dgm:prSet presAssocID="{70083707-2357-40AF-9F1C-F187037E814B}" presName="parentLin" presStyleCnt="0"/>
      <dgm:spPr/>
    </dgm:pt>
    <dgm:pt modelId="{E597DFFA-4F65-4119-9FF2-2332024C1891}" type="pres">
      <dgm:prSet presAssocID="{70083707-2357-40AF-9F1C-F187037E814B}" presName="parentLeftMargin" presStyleLbl="node1" presStyleIdx="0" presStyleCnt="6"/>
      <dgm:spPr/>
    </dgm:pt>
    <dgm:pt modelId="{77AFF5B2-6133-4225-81DC-F6C1BF42038C}" type="pres">
      <dgm:prSet presAssocID="{70083707-2357-40AF-9F1C-F187037E814B}" presName="parentText" presStyleLbl="node1" presStyleIdx="0" presStyleCnt="6">
        <dgm:presLayoutVars>
          <dgm:chMax val="0"/>
          <dgm:bulletEnabled val="1"/>
        </dgm:presLayoutVars>
      </dgm:prSet>
      <dgm:spPr/>
    </dgm:pt>
    <dgm:pt modelId="{45FC3B15-D998-41B7-BF01-9DFA80E323D4}" type="pres">
      <dgm:prSet presAssocID="{70083707-2357-40AF-9F1C-F187037E814B}" presName="negativeSpace" presStyleCnt="0"/>
      <dgm:spPr/>
    </dgm:pt>
    <dgm:pt modelId="{C7DF984B-6A0C-4088-920A-FC92FFA06465}" type="pres">
      <dgm:prSet presAssocID="{70083707-2357-40AF-9F1C-F187037E814B}" presName="childText" presStyleLbl="conFgAcc1" presStyleIdx="0" presStyleCnt="6">
        <dgm:presLayoutVars>
          <dgm:bulletEnabled val="1"/>
        </dgm:presLayoutVars>
      </dgm:prSet>
      <dgm:spPr/>
    </dgm:pt>
    <dgm:pt modelId="{C7AA15D2-46DE-47B6-B3CE-98A5F1445D90}" type="pres">
      <dgm:prSet presAssocID="{2A05C66F-6EA1-41A2-B48E-2F2D29E67460}" presName="spaceBetweenRectangles" presStyleCnt="0"/>
      <dgm:spPr/>
    </dgm:pt>
    <dgm:pt modelId="{BA9A99CB-629B-4749-9D6B-DF959029C38A}" type="pres">
      <dgm:prSet presAssocID="{FF836E07-8D65-42B7-8F4E-FA37C0DBEFD8}" presName="parentLin" presStyleCnt="0"/>
      <dgm:spPr/>
    </dgm:pt>
    <dgm:pt modelId="{68279BC7-7F57-4700-85FC-4A14A2FB4FFB}" type="pres">
      <dgm:prSet presAssocID="{FF836E07-8D65-42B7-8F4E-FA37C0DBEFD8}" presName="parentLeftMargin" presStyleLbl="node1" presStyleIdx="0" presStyleCnt="6"/>
      <dgm:spPr/>
    </dgm:pt>
    <dgm:pt modelId="{3C066FAD-BFC8-44CA-B2B9-BEC12C1369BF}" type="pres">
      <dgm:prSet presAssocID="{FF836E07-8D65-42B7-8F4E-FA37C0DBEFD8}" presName="parentText" presStyleLbl="node1" presStyleIdx="1" presStyleCnt="6">
        <dgm:presLayoutVars>
          <dgm:chMax val="0"/>
          <dgm:bulletEnabled val="1"/>
        </dgm:presLayoutVars>
      </dgm:prSet>
      <dgm:spPr/>
    </dgm:pt>
    <dgm:pt modelId="{A707BB1E-E1D3-48C2-8A52-D10FABCA36DA}" type="pres">
      <dgm:prSet presAssocID="{FF836E07-8D65-42B7-8F4E-FA37C0DBEFD8}" presName="negativeSpace" presStyleCnt="0"/>
      <dgm:spPr/>
    </dgm:pt>
    <dgm:pt modelId="{F0D0B136-A678-4A52-9893-8FA9D5B83867}" type="pres">
      <dgm:prSet presAssocID="{FF836E07-8D65-42B7-8F4E-FA37C0DBEFD8}" presName="childText" presStyleLbl="conFgAcc1" presStyleIdx="1" presStyleCnt="6">
        <dgm:presLayoutVars>
          <dgm:bulletEnabled val="1"/>
        </dgm:presLayoutVars>
      </dgm:prSet>
      <dgm:spPr/>
    </dgm:pt>
    <dgm:pt modelId="{21BF35D4-88ED-4F70-8EE3-9FE69FA9BC29}" type="pres">
      <dgm:prSet presAssocID="{715EA650-4C09-48E1-B712-F9CEEDF04181}" presName="spaceBetweenRectangles" presStyleCnt="0"/>
      <dgm:spPr/>
    </dgm:pt>
    <dgm:pt modelId="{440C4265-191A-496F-A67A-F5BB7D03E941}" type="pres">
      <dgm:prSet presAssocID="{B9981AAE-F73B-439A-A5EC-35CAC7BA57E0}" presName="parentLin" presStyleCnt="0"/>
      <dgm:spPr/>
    </dgm:pt>
    <dgm:pt modelId="{4D702B10-421E-4F31-A64E-8DAC1F2230A8}" type="pres">
      <dgm:prSet presAssocID="{B9981AAE-F73B-439A-A5EC-35CAC7BA57E0}" presName="parentLeftMargin" presStyleLbl="node1" presStyleIdx="1" presStyleCnt="6"/>
      <dgm:spPr/>
    </dgm:pt>
    <dgm:pt modelId="{CD627B27-4B7D-4547-AF8B-AA77AAAD342D}" type="pres">
      <dgm:prSet presAssocID="{B9981AAE-F73B-439A-A5EC-35CAC7BA57E0}" presName="parentText" presStyleLbl="node1" presStyleIdx="2" presStyleCnt="6">
        <dgm:presLayoutVars>
          <dgm:chMax val="0"/>
          <dgm:bulletEnabled val="1"/>
        </dgm:presLayoutVars>
      </dgm:prSet>
      <dgm:spPr/>
    </dgm:pt>
    <dgm:pt modelId="{84DB77F9-0901-4CFC-9084-22EC14F37082}" type="pres">
      <dgm:prSet presAssocID="{B9981AAE-F73B-439A-A5EC-35CAC7BA57E0}" presName="negativeSpace" presStyleCnt="0"/>
      <dgm:spPr/>
    </dgm:pt>
    <dgm:pt modelId="{F2ABAE7D-37F8-4CE5-BE66-BBE59314070C}" type="pres">
      <dgm:prSet presAssocID="{B9981AAE-F73B-439A-A5EC-35CAC7BA57E0}" presName="childText" presStyleLbl="conFgAcc1" presStyleIdx="2" presStyleCnt="6">
        <dgm:presLayoutVars>
          <dgm:bulletEnabled val="1"/>
        </dgm:presLayoutVars>
      </dgm:prSet>
      <dgm:spPr/>
    </dgm:pt>
    <dgm:pt modelId="{7752338A-FF7E-4B88-9721-BF7B8EF59848}" type="pres">
      <dgm:prSet presAssocID="{6EA03111-FC0F-4DF8-A839-621FEE8B541A}" presName="spaceBetweenRectangles" presStyleCnt="0"/>
      <dgm:spPr/>
    </dgm:pt>
    <dgm:pt modelId="{0307D1EB-3687-4A7B-82EA-2BB19C802E95}" type="pres">
      <dgm:prSet presAssocID="{8B4A60CA-B589-4437-91E1-512C17D0A692}" presName="parentLin" presStyleCnt="0"/>
      <dgm:spPr/>
    </dgm:pt>
    <dgm:pt modelId="{2DBB81C0-F802-4185-A91A-CACD8F5AF275}" type="pres">
      <dgm:prSet presAssocID="{8B4A60CA-B589-4437-91E1-512C17D0A692}" presName="parentLeftMargin" presStyleLbl="node1" presStyleIdx="2" presStyleCnt="6"/>
      <dgm:spPr/>
    </dgm:pt>
    <dgm:pt modelId="{93419A55-3E44-456D-922D-AF11BCE04A14}" type="pres">
      <dgm:prSet presAssocID="{8B4A60CA-B589-4437-91E1-512C17D0A692}" presName="parentText" presStyleLbl="node1" presStyleIdx="3" presStyleCnt="6">
        <dgm:presLayoutVars>
          <dgm:chMax val="0"/>
          <dgm:bulletEnabled val="1"/>
        </dgm:presLayoutVars>
      </dgm:prSet>
      <dgm:spPr/>
    </dgm:pt>
    <dgm:pt modelId="{F356C083-DD6F-40FC-AA77-1F3BDC57CD50}" type="pres">
      <dgm:prSet presAssocID="{8B4A60CA-B589-4437-91E1-512C17D0A692}" presName="negativeSpace" presStyleCnt="0"/>
      <dgm:spPr/>
    </dgm:pt>
    <dgm:pt modelId="{3BED0E04-7FA8-48F1-8A3C-CBB9C69859C2}" type="pres">
      <dgm:prSet presAssocID="{8B4A60CA-B589-4437-91E1-512C17D0A692}" presName="childText" presStyleLbl="conFgAcc1" presStyleIdx="3" presStyleCnt="6">
        <dgm:presLayoutVars>
          <dgm:bulletEnabled val="1"/>
        </dgm:presLayoutVars>
      </dgm:prSet>
      <dgm:spPr/>
    </dgm:pt>
    <dgm:pt modelId="{7F910AF0-26D3-4F31-B538-26174C9014D4}" type="pres">
      <dgm:prSet presAssocID="{39FF0501-BFD5-4C94-8922-8812A597365F}" presName="spaceBetweenRectangles" presStyleCnt="0"/>
      <dgm:spPr/>
    </dgm:pt>
    <dgm:pt modelId="{EFEA749D-6404-4D18-BAD4-A1FA8C107936}" type="pres">
      <dgm:prSet presAssocID="{0E5E7B3E-DED0-43A3-9699-3579F925BFA8}" presName="parentLin" presStyleCnt="0"/>
      <dgm:spPr/>
    </dgm:pt>
    <dgm:pt modelId="{9C95978A-64DC-4971-B416-E3F2F2172641}" type="pres">
      <dgm:prSet presAssocID="{0E5E7B3E-DED0-43A3-9699-3579F925BFA8}" presName="parentLeftMargin" presStyleLbl="node1" presStyleIdx="3" presStyleCnt="6"/>
      <dgm:spPr/>
    </dgm:pt>
    <dgm:pt modelId="{0FFA2FD1-EA3F-4FB0-9AB6-4A3CA2FF9C25}" type="pres">
      <dgm:prSet presAssocID="{0E5E7B3E-DED0-43A3-9699-3579F925BFA8}" presName="parentText" presStyleLbl="node1" presStyleIdx="4" presStyleCnt="6">
        <dgm:presLayoutVars>
          <dgm:chMax val="0"/>
          <dgm:bulletEnabled val="1"/>
        </dgm:presLayoutVars>
      </dgm:prSet>
      <dgm:spPr/>
    </dgm:pt>
    <dgm:pt modelId="{1E83DD17-698D-4FD5-B1CA-DAB953DC1D7C}" type="pres">
      <dgm:prSet presAssocID="{0E5E7B3E-DED0-43A3-9699-3579F925BFA8}" presName="negativeSpace" presStyleCnt="0"/>
      <dgm:spPr/>
    </dgm:pt>
    <dgm:pt modelId="{98F60ADF-A57F-4FD8-B5ED-7B8115B56BF2}" type="pres">
      <dgm:prSet presAssocID="{0E5E7B3E-DED0-43A3-9699-3579F925BFA8}" presName="childText" presStyleLbl="conFgAcc1" presStyleIdx="4" presStyleCnt="6">
        <dgm:presLayoutVars>
          <dgm:bulletEnabled val="1"/>
        </dgm:presLayoutVars>
      </dgm:prSet>
      <dgm:spPr/>
    </dgm:pt>
    <dgm:pt modelId="{DA9E6D3E-A44F-4A08-A60C-2E7A5B65E81A}" type="pres">
      <dgm:prSet presAssocID="{CB4771DD-E9F4-4F50-A868-73A2456FA490}" presName="spaceBetweenRectangles" presStyleCnt="0"/>
      <dgm:spPr/>
    </dgm:pt>
    <dgm:pt modelId="{D8503400-4AAE-434F-BAEB-748AAF3F4887}" type="pres">
      <dgm:prSet presAssocID="{CF7F2A5C-08D8-4EC6-8CFF-B8BB3883C9AB}" presName="parentLin" presStyleCnt="0"/>
      <dgm:spPr/>
    </dgm:pt>
    <dgm:pt modelId="{EA92C88E-7710-4FCD-89F8-95B5E863D339}" type="pres">
      <dgm:prSet presAssocID="{CF7F2A5C-08D8-4EC6-8CFF-B8BB3883C9AB}" presName="parentLeftMargin" presStyleLbl="node1" presStyleIdx="4" presStyleCnt="6"/>
      <dgm:spPr/>
    </dgm:pt>
    <dgm:pt modelId="{C76CE5A6-1FFB-459A-9954-BC4608C0AFE7}" type="pres">
      <dgm:prSet presAssocID="{CF7F2A5C-08D8-4EC6-8CFF-B8BB3883C9AB}" presName="parentText" presStyleLbl="node1" presStyleIdx="5" presStyleCnt="6">
        <dgm:presLayoutVars>
          <dgm:chMax val="0"/>
          <dgm:bulletEnabled val="1"/>
        </dgm:presLayoutVars>
      </dgm:prSet>
      <dgm:spPr/>
    </dgm:pt>
    <dgm:pt modelId="{4ACE9008-5873-437B-9F4B-9DA6FE7D43ED}" type="pres">
      <dgm:prSet presAssocID="{CF7F2A5C-08D8-4EC6-8CFF-B8BB3883C9AB}" presName="negativeSpace" presStyleCnt="0"/>
      <dgm:spPr/>
    </dgm:pt>
    <dgm:pt modelId="{2CE63B34-E386-462D-B836-5464F2FED10F}" type="pres">
      <dgm:prSet presAssocID="{CF7F2A5C-08D8-4EC6-8CFF-B8BB3883C9AB}" presName="childText" presStyleLbl="conFgAcc1" presStyleIdx="5" presStyleCnt="6">
        <dgm:presLayoutVars>
          <dgm:bulletEnabled val="1"/>
        </dgm:presLayoutVars>
      </dgm:prSet>
      <dgm:spPr/>
    </dgm:pt>
  </dgm:ptLst>
  <dgm:cxnLst>
    <dgm:cxn modelId="{67560815-97B8-4170-B43C-BE9FEAEE165A}" type="presOf" srcId="{8B4A60CA-B589-4437-91E1-512C17D0A692}" destId="{2DBB81C0-F802-4185-A91A-CACD8F5AF275}" srcOrd="0" destOrd="0" presId="urn:microsoft.com/office/officeart/2005/8/layout/list1"/>
    <dgm:cxn modelId="{9906FD1C-712C-4EFC-8087-D55EB1EFF063}" type="presOf" srcId="{70083707-2357-40AF-9F1C-F187037E814B}" destId="{77AFF5B2-6133-4225-81DC-F6C1BF42038C}" srcOrd="1" destOrd="0" presId="urn:microsoft.com/office/officeart/2005/8/layout/list1"/>
    <dgm:cxn modelId="{C1C9E82A-361F-41F1-91A4-3DC906DC7836}" type="presOf" srcId="{0E5E7B3E-DED0-43A3-9699-3579F925BFA8}" destId="{0FFA2FD1-EA3F-4FB0-9AB6-4A3CA2FF9C25}" srcOrd="1" destOrd="0" presId="urn:microsoft.com/office/officeart/2005/8/layout/list1"/>
    <dgm:cxn modelId="{66CEA02B-3DAB-40BE-8F20-924859ACB0A5}" type="presOf" srcId="{B9981AAE-F73B-439A-A5EC-35CAC7BA57E0}" destId="{4D702B10-421E-4F31-A64E-8DAC1F2230A8}" srcOrd="0" destOrd="0" presId="urn:microsoft.com/office/officeart/2005/8/layout/list1"/>
    <dgm:cxn modelId="{4E050B2D-BE0C-4B67-AF09-56D5B931BEC9}" srcId="{4F453792-3A1C-4E47-9F5C-CF7F7EF0EF35}" destId="{CF7F2A5C-08D8-4EC6-8CFF-B8BB3883C9AB}" srcOrd="5" destOrd="0" parTransId="{777ECFEB-93CB-4D04-A9DD-A77848BB6B12}" sibTransId="{8AF0C598-3FF9-4475-88B8-39EA645FFE87}"/>
    <dgm:cxn modelId="{6C583E4B-7128-475F-919E-007DC1FE6900}" srcId="{4F453792-3A1C-4E47-9F5C-CF7F7EF0EF35}" destId="{B9981AAE-F73B-439A-A5EC-35CAC7BA57E0}" srcOrd="2" destOrd="0" parTransId="{F4B98165-6D2F-49FF-B2E1-BA8EEE566599}" sibTransId="{6EA03111-FC0F-4DF8-A839-621FEE8B541A}"/>
    <dgm:cxn modelId="{97BB426E-7F38-48F7-9242-B26912706768}" type="presOf" srcId="{4F453792-3A1C-4E47-9F5C-CF7F7EF0EF35}" destId="{555C5ABB-7D86-40B7-82B0-FC74B9A0083A}" srcOrd="0" destOrd="0" presId="urn:microsoft.com/office/officeart/2005/8/layout/list1"/>
    <dgm:cxn modelId="{1C958253-5ABD-464E-918A-4E3CDC3044E9}" srcId="{4F453792-3A1C-4E47-9F5C-CF7F7EF0EF35}" destId="{FF836E07-8D65-42B7-8F4E-FA37C0DBEFD8}" srcOrd="1" destOrd="0" parTransId="{2F4C3733-884C-40DA-B74B-CEDB2A90BE5A}" sibTransId="{715EA650-4C09-48E1-B712-F9CEEDF04181}"/>
    <dgm:cxn modelId="{0C02405A-68FA-43EB-AA0E-03624955770B}" srcId="{4F453792-3A1C-4E47-9F5C-CF7F7EF0EF35}" destId="{8B4A60CA-B589-4437-91E1-512C17D0A692}" srcOrd="3" destOrd="0" parTransId="{F841B498-2741-4B8E-895D-A2B2EB6031A1}" sibTransId="{39FF0501-BFD5-4C94-8922-8812A597365F}"/>
    <dgm:cxn modelId="{715F4482-B95A-42C1-837F-040AE48BCAF3}" type="presOf" srcId="{CF7F2A5C-08D8-4EC6-8CFF-B8BB3883C9AB}" destId="{C76CE5A6-1FFB-459A-9954-BC4608C0AFE7}" srcOrd="1" destOrd="0" presId="urn:microsoft.com/office/officeart/2005/8/layout/list1"/>
    <dgm:cxn modelId="{94E12D8F-373F-41E3-93E1-FA5A63EC8D53}" type="presOf" srcId="{70083707-2357-40AF-9F1C-F187037E814B}" destId="{E597DFFA-4F65-4119-9FF2-2332024C1891}" srcOrd="0" destOrd="0" presId="urn:microsoft.com/office/officeart/2005/8/layout/list1"/>
    <dgm:cxn modelId="{5F99B1B1-FC76-4921-8380-1CAC6B49C2ED}" type="presOf" srcId="{8B4A60CA-B589-4437-91E1-512C17D0A692}" destId="{93419A55-3E44-456D-922D-AF11BCE04A14}" srcOrd="1" destOrd="0" presId="urn:microsoft.com/office/officeart/2005/8/layout/list1"/>
    <dgm:cxn modelId="{AD5362B8-EA5B-49F5-B3B4-F59344A64E0F}" type="presOf" srcId="{B9981AAE-F73B-439A-A5EC-35CAC7BA57E0}" destId="{CD627B27-4B7D-4547-AF8B-AA77AAAD342D}" srcOrd="1" destOrd="0" presId="urn:microsoft.com/office/officeart/2005/8/layout/list1"/>
    <dgm:cxn modelId="{7E96B1B8-67A2-4E8C-9420-660B99502AA8}" srcId="{4F453792-3A1C-4E47-9F5C-CF7F7EF0EF35}" destId="{70083707-2357-40AF-9F1C-F187037E814B}" srcOrd="0" destOrd="0" parTransId="{6F67C7A1-8111-4132-87E7-98CE918D357F}" sibTransId="{2A05C66F-6EA1-41A2-B48E-2F2D29E67460}"/>
    <dgm:cxn modelId="{800410CB-EF1A-4510-A074-755B4D5923ED}" srcId="{4F453792-3A1C-4E47-9F5C-CF7F7EF0EF35}" destId="{0E5E7B3E-DED0-43A3-9699-3579F925BFA8}" srcOrd="4" destOrd="0" parTransId="{A23BB09E-55AB-4DDF-9AF7-B2C445ED67D8}" sibTransId="{CB4771DD-E9F4-4F50-A868-73A2456FA490}"/>
    <dgm:cxn modelId="{D17285D8-355E-4CFE-84EC-DE1CEB4D8EDB}" type="presOf" srcId="{FF836E07-8D65-42B7-8F4E-FA37C0DBEFD8}" destId="{68279BC7-7F57-4700-85FC-4A14A2FB4FFB}" srcOrd="0" destOrd="0" presId="urn:microsoft.com/office/officeart/2005/8/layout/list1"/>
    <dgm:cxn modelId="{D90710E1-FE79-41DC-8714-D9F9CB6C0D06}" type="presOf" srcId="{0E5E7B3E-DED0-43A3-9699-3579F925BFA8}" destId="{9C95978A-64DC-4971-B416-E3F2F2172641}" srcOrd="0" destOrd="0" presId="urn:microsoft.com/office/officeart/2005/8/layout/list1"/>
    <dgm:cxn modelId="{8A2213E9-0842-44B0-B0B5-909E18B82AA6}" type="presOf" srcId="{FF836E07-8D65-42B7-8F4E-FA37C0DBEFD8}" destId="{3C066FAD-BFC8-44CA-B2B9-BEC12C1369BF}" srcOrd="1" destOrd="0" presId="urn:microsoft.com/office/officeart/2005/8/layout/list1"/>
    <dgm:cxn modelId="{0D6324F8-1B5A-4002-8771-404357873360}" type="presOf" srcId="{CF7F2A5C-08D8-4EC6-8CFF-B8BB3883C9AB}" destId="{EA92C88E-7710-4FCD-89F8-95B5E863D339}" srcOrd="0" destOrd="0" presId="urn:microsoft.com/office/officeart/2005/8/layout/list1"/>
    <dgm:cxn modelId="{3C891184-7970-4A5F-B42D-1073507D08C4}" type="presParOf" srcId="{555C5ABB-7D86-40B7-82B0-FC74B9A0083A}" destId="{C1E9A43F-87CA-4DCC-A984-9C22621482FA}" srcOrd="0" destOrd="0" presId="urn:microsoft.com/office/officeart/2005/8/layout/list1"/>
    <dgm:cxn modelId="{EAE3FC41-0693-4C6C-9AA9-2440154B204C}" type="presParOf" srcId="{C1E9A43F-87CA-4DCC-A984-9C22621482FA}" destId="{E597DFFA-4F65-4119-9FF2-2332024C1891}" srcOrd="0" destOrd="0" presId="urn:microsoft.com/office/officeart/2005/8/layout/list1"/>
    <dgm:cxn modelId="{358EA936-0868-46C4-AD3E-49C6A7A5346D}" type="presParOf" srcId="{C1E9A43F-87CA-4DCC-A984-9C22621482FA}" destId="{77AFF5B2-6133-4225-81DC-F6C1BF42038C}" srcOrd="1" destOrd="0" presId="urn:microsoft.com/office/officeart/2005/8/layout/list1"/>
    <dgm:cxn modelId="{BF2CDBF2-5FB3-444D-AA2C-DDBC791F8353}" type="presParOf" srcId="{555C5ABB-7D86-40B7-82B0-FC74B9A0083A}" destId="{45FC3B15-D998-41B7-BF01-9DFA80E323D4}" srcOrd="1" destOrd="0" presId="urn:microsoft.com/office/officeart/2005/8/layout/list1"/>
    <dgm:cxn modelId="{88A2F8A9-D766-4111-98A4-CD6B1D0549BC}" type="presParOf" srcId="{555C5ABB-7D86-40B7-82B0-FC74B9A0083A}" destId="{C7DF984B-6A0C-4088-920A-FC92FFA06465}" srcOrd="2" destOrd="0" presId="urn:microsoft.com/office/officeart/2005/8/layout/list1"/>
    <dgm:cxn modelId="{3B59E97B-2FD2-4B9F-A371-387073B3140E}" type="presParOf" srcId="{555C5ABB-7D86-40B7-82B0-FC74B9A0083A}" destId="{C7AA15D2-46DE-47B6-B3CE-98A5F1445D90}" srcOrd="3" destOrd="0" presId="urn:microsoft.com/office/officeart/2005/8/layout/list1"/>
    <dgm:cxn modelId="{8B116F75-F3FF-42D2-9A8A-2B90160F8278}" type="presParOf" srcId="{555C5ABB-7D86-40B7-82B0-FC74B9A0083A}" destId="{BA9A99CB-629B-4749-9D6B-DF959029C38A}" srcOrd="4" destOrd="0" presId="urn:microsoft.com/office/officeart/2005/8/layout/list1"/>
    <dgm:cxn modelId="{AAD0BAD1-39E2-4A65-BFDA-F4BF50BAA3CC}" type="presParOf" srcId="{BA9A99CB-629B-4749-9D6B-DF959029C38A}" destId="{68279BC7-7F57-4700-85FC-4A14A2FB4FFB}" srcOrd="0" destOrd="0" presId="urn:microsoft.com/office/officeart/2005/8/layout/list1"/>
    <dgm:cxn modelId="{2CCEB28C-A9A9-4079-892F-96D6364E5A6D}" type="presParOf" srcId="{BA9A99CB-629B-4749-9D6B-DF959029C38A}" destId="{3C066FAD-BFC8-44CA-B2B9-BEC12C1369BF}" srcOrd="1" destOrd="0" presId="urn:microsoft.com/office/officeart/2005/8/layout/list1"/>
    <dgm:cxn modelId="{37CDD75F-DA1B-4A37-B916-0DFE32871B30}" type="presParOf" srcId="{555C5ABB-7D86-40B7-82B0-FC74B9A0083A}" destId="{A707BB1E-E1D3-48C2-8A52-D10FABCA36DA}" srcOrd="5" destOrd="0" presId="urn:microsoft.com/office/officeart/2005/8/layout/list1"/>
    <dgm:cxn modelId="{18C93B40-C9E4-407D-BC66-97031A63F810}" type="presParOf" srcId="{555C5ABB-7D86-40B7-82B0-FC74B9A0083A}" destId="{F0D0B136-A678-4A52-9893-8FA9D5B83867}" srcOrd="6" destOrd="0" presId="urn:microsoft.com/office/officeart/2005/8/layout/list1"/>
    <dgm:cxn modelId="{711D0984-E3F2-4152-BA19-8CB07887E392}" type="presParOf" srcId="{555C5ABB-7D86-40B7-82B0-FC74B9A0083A}" destId="{21BF35D4-88ED-4F70-8EE3-9FE69FA9BC29}" srcOrd="7" destOrd="0" presId="urn:microsoft.com/office/officeart/2005/8/layout/list1"/>
    <dgm:cxn modelId="{5C2A3A9F-4F43-46A8-87DC-C244D9DDED5E}" type="presParOf" srcId="{555C5ABB-7D86-40B7-82B0-FC74B9A0083A}" destId="{440C4265-191A-496F-A67A-F5BB7D03E941}" srcOrd="8" destOrd="0" presId="urn:microsoft.com/office/officeart/2005/8/layout/list1"/>
    <dgm:cxn modelId="{2966A2FE-37DD-47A9-A421-0195F1ED87E2}" type="presParOf" srcId="{440C4265-191A-496F-A67A-F5BB7D03E941}" destId="{4D702B10-421E-4F31-A64E-8DAC1F2230A8}" srcOrd="0" destOrd="0" presId="urn:microsoft.com/office/officeart/2005/8/layout/list1"/>
    <dgm:cxn modelId="{13FD81DB-8621-44FE-813A-CD4CADA62FAA}" type="presParOf" srcId="{440C4265-191A-496F-A67A-F5BB7D03E941}" destId="{CD627B27-4B7D-4547-AF8B-AA77AAAD342D}" srcOrd="1" destOrd="0" presId="urn:microsoft.com/office/officeart/2005/8/layout/list1"/>
    <dgm:cxn modelId="{28FABD58-0E0B-412D-BE23-1C33377ECC09}" type="presParOf" srcId="{555C5ABB-7D86-40B7-82B0-FC74B9A0083A}" destId="{84DB77F9-0901-4CFC-9084-22EC14F37082}" srcOrd="9" destOrd="0" presId="urn:microsoft.com/office/officeart/2005/8/layout/list1"/>
    <dgm:cxn modelId="{18B2C8E0-E6E1-4599-9C60-C5AB7282B0FE}" type="presParOf" srcId="{555C5ABB-7D86-40B7-82B0-FC74B9A0083A}" destId="{F2ABAE7D-37F8-4CE5-BE66-BBE59314070C}" srcOrd="10" destOrd="0" presId="urn:microsoft.com/office/officeart/2005/8/layout/list1"/>
    <dgm:cxn modelId="{667AEF23-E0FE-446C-9EA1-5E9CA965E53C}" type="presParOf" srcId="{555C5ABB-7D86-40B7-82B0-FC74B9A0083A}" destId="{7752338A-FF7E-4B88-9721-BF7B8EF59848}" srcOrd="11" destOrd="0" presId="urn:microsoft.com/office/officeart/2005/8/layout/list1"/>
    <dgm:cxn modelId="{F09A78DB-9218-4DF0-B7C3-B1440E6CCB5B}" type="presParOf" srcId="{555C5ABB-7D86-40B7-82B0-FC74B9A0083A}" destId="{0307D1EB-3687-4A7B-82EA-2BB19C802E95}" srcOrd="12" destOrd="0" presId="urn:microsoft.com/office/officeart/2005/8/layout/list1"/>
    <dgm:cxn modelId="{69FD3EF8-F0D5-42A7-BE45-553EAF2AEB62}" type="presParOf" srcId="{0307D1EB-3687-4A7B-82EA-2BB19C802E95}" destId="{2DBB81C0-F802-4185-A91A-CACD8F5AF275}" srcOrd="0" destOrd="0" presId="urn:microsoft.com/office/officeart/2005/8/layout/list1"/>
    <dgm:cxn modelId="{4495C7E7-DC0B-469D-84B9-3698F4433559}" type="presParOf" srcId="{0307D1EB-3687-4A7B-82EA-2BB19C802E95}" destId="{93419A55-3E44-456D-922D-AF11BCE04A14}" srcOrd="1" destOrd="0" presId="urn:microsoft.com/office/officeart/2005/8/layout/list1"/>
    <dgm:cxn modelId="{4D4C0969-EAAE-44C3-8F7E-45A2E54B0703}" type="presParOf" srcId="{555C5ABB-7D86-40B7-82B0-FC74B9A0083A}" destId="{F356C083-DD6F-40FC-AA77-1F3BDC57CD50}" srcOrd="13" destOrd="0" presId="urn:microsoft.com/office/officeart/2005/8/layout/list1"/>
    <dgm:cxn modelId="{24AD000A-88FC-4872-817C-3FCAE3A0671A}" type="presParOf" srcId="{555C5ABB-7D86-40B7-82B0-FC74B9A0083A}" destId="{3BED0E04-7FA8-48F1-8A3C-CBB9C69859C2}" srcOrd="14" destOrd="0" presId="urn:microsoft.com/office/officeart/2005/8/layout/list1"/>
    <dgm:cxn modelId="{C6E32B72-5410-4896-9798-DE411787A5A1}" type="presParOf" srcId="{555C5ABB-7D86-40B7-82B0-FC74B9A0083A}" destId="{7F910AF0-26D3-4F31-B538-26174C9014D4}" srcOrd="15" destOrd="0" presId="urn:microsoft.com/office/officeart/2005/8/layout/list1"/>
    <dgm:cxn modelId="{18970C85-F3A2-48C7-975E-994C51571541}" type="presParOf" srcId="{555C5ABB-7D86-40B7-82B0-FC74B9A0083A}" destId="{EFEA749D-6404-4D18-BAD4-A1FA8C107936}" srcOrd="16" destOrd="0" presId="urn:microsoft.com/office/officeart/2005/8/layout/list1"/>
    <dgm:cxn modelId="{F17F150E-114C-420E-8649-D86714A29B2B}" type="presParOf" srcId="{EFEA749D-6404-4D18-BAD4-A1FA8C107936}" destId="{9C95978A-64DC-4971-B416-E3F2F2172641}" srcOrd="0" destOrd="0" presId="urn:microsoft.com/office/officeart/2005/8/layout/list1"/>
    <dgm:cxn modelId="{DBF07538-1B1A-46AD-865A-E2F9816246F0}" type="presParOf" srcId="{EFEA749D-6404-4D18-BAD4-A1FA8C107936}" destId="{0FFA2FD1-EA3F-4FB0-9AB6-4A3CA2FF9C25}" srcOrd="1" destOrd="0" presId="urn:microsoft.com/office/officeart/2005/8/layout/list1"/>
    <dgm:cxn modelId="{9E3296AE-B13B-48DA-B4F6-D62F91D7BAB1}" type="presParOf" srcId="{555C5ABB-7D86-40B7-82B0-FC74B9A0083A}" destId="{1E83DD17-698D-4FD5-B1CA-DAB953DC1D7C}" srcOrd="17" destOrd="0" presId="urn:microsoft.com/office/officeart/2005/8/layout/list1"/>
    <dgm:cxn modelId="{85F7E878-0D56-47E8-A5CA-F9841AB90007}" type="presParOf" srcId="{555C5ABB-7D86-40B7-82B0-FC74B9A0083A}" destId="{98F60ADF-A57F-4FD8-B5ED-7B8115B56BF2}" srcOrd="18" destOrd="0" presId="urn:microsoft.com/office/officeart/2005/8/layout/list1"/>
    <dgm:cxn modelId="{1A6F4AF4-EB38-412F-AD03-1962182503B4}" type="presParOf" srcId="{555C5ABB-7D86-40B7-82B0-FC74B9A0083A}" destId="{DA9E6D3E-A44F-4A08-A60C-2E7A5B65E81A}" srcOrd="19" destOrd="0" presId="urn:microsoft.com/office/officeart/2005/8/layout/list1"/>
    <dgm:cxn modelId="{101D57D1-0B97-447C-A1E2-997BE6B002E5}" type="presParOf" srcId="{555C5ABB-7D86-40B7-82B0-FC74B9A0083A}" destId="{D8503400-4AAE-434F-BAEB-748AAF3F4887}" srcOrd="20" destOrd="0" presId="urn:microsoft.com/office/officeart/2005/8/layout/list1"/>
    <dgm:cxn modelId="{4EEF0878-78F5-4D08-84AD-62F74F331CD8}" type="presParOf" srcId="{D8503400-4AAE-434F-BAEB-748AAF3F4887}" destId="{EA92C88E-7710-4FCD-89F8-95B5E863D339}" srcOrd="0" destOrd="0" presId="urn:microsoft.com/office/officeart/2005/8/layout/list1"/>
    <dgm:cxn modelId="{94174E53-8269-4F8E-836D-2B52A8AD40DE}" type="presParOf" srcId="{D8503400-4AAE-434F-BAEB-748AAF3F4887}" destId="{C76CE5A6-1FFB-459A-9954-BC4608C0AFE7}" srcOrd="1" destOrd="0" presId="urn:microsoft.com/office/officeart/2005/8/layout/list1"/>
    <dgm:cxn modelId="{90B273FD-C3C5-4D7D-9BF7-A25512EB2505}" type="presParOf" srcId="{555C5ABB-7D86-40B7-82B0-FC74B9A0083A}" destId="{4ACE9008-5873-437B-9F4B-9DA6FE7D43ED}" srcOrd="21" destOrd="0" presId="urn:microsoft.com/office/officeart/2005/8/layout/list1"/>
    <dgm:cxn modelId="{F06913B9-E564-49DE-9651-EA2C9D670F9E}" type="presParOf" srcId="{555C5ABB-7D86-40B7-82B0-FC74B9A0083A}" destId="{2CE63B34-E386-462D-B836-5464F2FED10F}" srcOrd="22"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DF984B-6A0C-4088-920A-FC92FFA06465}">
      <dsp:nvSpPr>
        <dsp:cNvPr id="0" name=""/>
        <dsp:cNvSpPr/>
      </dsp:nvSpPr>
      <dsp:spPr>
        <a:xfrm>
          <a:off x="0" y="287243"/>
          <a:ext cx="4488160" cy="2772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7AFF5B2-6133-4225-81DC-F6C1BF42038C}">
      <dsp:nvSpPr>
        <dsp:cNvPr id="0" name=""/>
        <dsp:cNvSpPr/>
      </dsp:nvSpPr>
      <dsp:spPr>
        <a:xfrm>
          <a:off x="224408" y="124883"/>
          <a:ext cx="3141712" cy="3247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749" tIns="0" rIns="118749" bIns="0" numCol="1" spcCol="1270" anchor="ctr" anchorCtr="0">
          <a:noAutofit/>
        </a:bodyPr>
        <a:lstStyle/>
        <a:p>
          <a:pPr marL="0" lvl="0" indent="0" algn="l" defTabSz="488950">
            <a:lnSpc>
              <a:spcPct val="90000"/>
            </a:lnSpc>
            <a:spcBef>
              <a:spcPct val="0"/>
            </a:spcBef>
            <a:spcAft>
              <a:spcPct val="35000"/>
            </a:spcAft>
            <a:buNone/>
          </a:pPr>
          <a:r>
            <a:rPr lang="es-MX" sz="1100" b="1" kern="1200" dirty="0">
              <a:solidFill>
                <a:schemeClr val="tx1"/>
              </a:solidFill>
            </a:rPr>
            <a:t>MINISTERIO DE FINANZAS</a:t>
          </a:r>
          <a:endParaRPr lang="es-EC" sz="1100" b="1" kern="1200" dirty="0">
            <a:solidFill>
              <a:schemeClr val="tx1"/>
            </a:solidFill>
          </a:endParaRPr>
        </a:p>
      </dsp:txBody>
      <dsp:txXfrm>
        <a:off x="240260" y="140735"/>
        <a:ext cx="3110008" cy="293016"/>
      </dsp:txXfrm>
    </dsp:sp>
    <dsp:sp modelId="{F0D0B136-A678-4A52-9893-8FA9D5B83867}">
      <dsp:nvSpPr>
        <dsp:cNvPr id="0" name=""/>
        <dsp:cNvSpPr/>
      </dsp:nvSpPr>
      <dsp:spPr>
        <a:xfrm>
          <a:off x="0" y="786203"/>
          <a:ext cx="4488160" cy="2772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C066FAD-BFC8-44CA-B2B9-BEC12C1369BF}">
      <dsp:nvSpPr>
        <dsp:cNvPr id="0" name=""/>
        <dsp:cNvSpPr/>
      </dsp:nvSpPr>
      <dsp:spPr>
        <a:xfrm>
          <a:off x="224408" y="623843"/>
          <a:ext cx="3141712" cy="3247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749" tIns="0" rIns="118749" bIns="0" numCol="1" spcCol="1270" anchor="ctr" anchorCtr="0">
          <a:noAutofit/>
        </a:bodyPr>
        <a:lstStyle/>
        <a:p>
          <a:pPr marL="0" lvl="0" indent="0" algn="l" defTabSz="488950">
            <a:lnSpc>
              <a:spcPct val="90000"/>
            </a:lnSpc>
            <a:spcBef>
              <a:spcPct val="0"/>
            </a:spcBef>
            <a:spcAft>
              <a:spcPct val="35000"/>
            </a:spcAft>
            <a:buNone/>
          </a:pPr>
          <a:r>
            <a:rPr lang="es-MX" sz="1100" b="1" kern="1200" dirty="0">
              <a:solidFill>
                <a:schemeClr val="tx1"/>
              </a:solidFill>
            </a:rPr>
            <a:t>LEY AMAZÓNICA</a:t>
          </a:r>
          <a:endParaRPr lang="es-EC" sz="1100" b="1" kern="1200" dirty="0">
            <a:solidFill>
              <a:schemeClr val="tx1"/>
            </a:solidFill>
          </a:endParaRPr>
        </a:p>
      </dsp:txBody>
      <dsp:txXfrm>
        <a:off x="240260" y="639695"/>
        <a:ext cx="3110008" cy="293016"/>
      </dsp:txXfrm>
    </dsp:sp>
    <dsp:sp modelId="{F2ABAE7D-37F8-4CE5-BE66-BBE59314070C}">
      <dsp:nvSpPr>
        <dsp:cNvPr id="0" name=""/>
        <dsp:cNvSpPr/>
      </dsp:nvSpPr>
      <dsp:spPr>
        <a:xfrm>
          <a:off x="0" y="1285164"/>
          <a:ext cx="4488160" cy="2772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D627B27-4B7D-4547-AF8B-AA77AAAD342D}">
      <dsp:nvSpPr>
        <dsp:cNvPr id="0" name=""/>
        <dsp:cNvSpPr/>
      </dsp:nvSpPr>
      <dsp:spPr>
        <a:xfrm>
          <a:off x="224408" y="1122803"/>
          <a:ext cx="3141712" cy="3247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749" tIns="0" rIns="118749" bIns="0" numCol="1" spcCol="1270" anchor="ctr" anchorCtr="0">
          <a:noAutofit/>
        </a:bodyPr>
        <a:lstStyle/>
        <a:p>
          <a:pPr marL="0" lvl="0" indent="0" algn="l" defTabSz="488950">
            <a:lnSpc>
              <a:spcPct val="90000"/>
            </a:lnSpc>
            <a:spcBef>
              <a:spcPct val="0"/>
            </a:spcBef>
            <a:spcAft>
              <a:spcPct val="35000"/>
            </a:spcAft>
            <a:buNone/>
          </a:pPr>
          <a:r>
            <a:rPr lang="es-ES" sz="1100" b="1" i="0" u="none" strike="noStrike" kern="1200" dirty="0">
              <a:solidFill>
                <a:srgbClr val="161616"/>
              </a:solidFill>
              <a:effectLst/>
              <a:latin typeface="Calibri" panose="020F0502020204030204" pitchFamily="34" charset="0"/>
            </a:rPr>
            <a:t>DEVOLUCIONES IVA</a:t>
          </a:r>
          <a:endParaRPr lang="es-EC" sz="1100" kern="1200" dirty="0"/>
        </a:p>
      </dsp:txBody>
      <dsp:txXfrm>
        <a:off x="240260" y="1138655"/>
        <a:ext cx="3110008" cy="293016"/>
      </dsp:txXfrm>
    </dsp:sp>
    <dsp:sp modelId="{3BED0E04-7FA8-48F1-8A3C-CBB9C69859C2}">
      <dsp:nvSpPr>
        <dsp:cNvPr id="0" name=""/>
        <dsp:cNvSpPr/>
      </dsp:nvSpPr>
      <dsp:spPr>
        <a:xfrm>
          <a:off x="0" y="1784124"/>
          <a:ext cx="4488160" cy="2772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3419A55-3E44-456D-922D-AF11BCE04A14}">
      <dsp:nvSpPr>
        <dsp:cNvPr id="0" name=""/>
        <dsp:cNvSpPr/>
      </dsp:nvSpPr>
      <dsp:spPr>
        <a:xfrm>
          <a:off x="224408" y="1621764"/>
          <a:ext cx="3141712" cy="3247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749" tIns="0" rIns="118749" bIns="0" numCol="1" spcCol="1270" anchor="ctr" anchorCtr="0">
          <a:noAutofit/>
        </a:bodyPr>
        <a:lstStyle/>
        <a:p>
          <a:pPr marL="0" lvl="0" indent="0" algn="l" defTabSz="488950">
            <a:lnSpc>
              <a:spcPct val="90000"/>
            </a:lnSpc>
            <a:spcBef>
              <a:spcPct val="0"/>
            </a:spcBef>
            <a:spcAft>
              <a:spcPct val="35000"/>
            </a:spcAft>
            <a:buNone/>
          </a:pPr>
          <a:r>
            <a:rPr lang="es-ES" sz="1100" b="1" i="0" u="none" strike="noStrike" kern="1200" dirty="0">
              <a:solidFill>
                <a:srgbClr val="161616"/>
              </a:solidFill>
              <a:effectLst/>
              <a:latin typeface="Calibri" panose="020F0502020204030204" pitchFamily="34" charset="0"/>
            </a:rPr>
            <a:t>SALDO DE CAJA BANCOS</a:t>
          </a:r>
          <a:r>
            <a:rPr lang="es-ES" sz="1100" b="1" i="0" u="none" strike="noStrike" kern="1200" baseline="0" dirty="0">
              <a:solidFill>
                <a:srgbClr val="161616"/>
              </a:solidFill>
              <a:effectLst/>
              <a:latin typeface="Calibri" panose="020F0502020204030204" pitchFamily="34" charset="0"/>
            </a:rPr>
            <a:t> </a:t>
          </a:r>
          <a:endParaRPr lang="es-EC" sz="1100" kern="1200" dirty="0"/>
        </a:p>
      </dsp:txBody>
      <dsp:txXfrm>
        <a:off x="240260" y="1637616"/>
        <a:ext cx="3110008" cy="293016"/>
      </dsp:txXfrm>
    </dsp:sp>
    <dsp:sp modelId="{98F60ADF-A57F-4FD8-B5ED-7B8115B56BF2}">
      <dsp:nvSpPr>
        <dsp:cNvPr id="0" name=""/>
        <dsp:cNvSpPr/>
      </dsp:nvSpPr>
      <dsp:spPr>
        <a:xfrm>
          <a:off x="0" y="2283084"/>
          <a:ext cx="4488160" cy="2772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FFA2FD1-EA3F-4FB0-9AB6-4A3CA2FF9C25}">
      <dsp:nvSpPr>
        <dsp:cNvPr id="0" name=""/>
        <dsp:cNvSpPr/>
      </dsp:nvSpPr>
      <dsp:spPr>
        <a:xfrm>
          <a:off x="224408" y="2120724"/>
          <a:ext cx="3141712" cy="3247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749" tIns="0" rIns="118749" bIns="0" numCol="1" spcCol="1270" anchor="ctr" anchorCtr="0">
          <a:noAutofit/>
        </a:bodyPr>
        <a:lstStyle/>
        <a:p>
          <a:pPr marL="0" lvl="0" indent="0" algn="l" defTabSz="488950">
            <a:lnSpc>
              <a:spcPct val="90000"/>
            </a:lnSpc>
            <a:spcBef>
              <a:spcPct val="0"/>
            </a:spcBef>
            <a:spcAft>
              <a:spcPct val="35000"/>
            </a:spcAft>
            <a:buNone/>
          </a:pPr>
          <a:r>
            <a:rPr lang="es-EC" sz="1100" b="1" kern="1200" dirty="0">
              <a:solidFill>
                <a:schemeClr val="tx1"/>
              </a:solidFill>
            </a:rPr>
            <a:t>APORTES SEGÚN LEY 047 Y SU REFORMA</a:t>
          </a:r>
        </a:p>
      </dsp:txBody>
      <dsp:txXfrm>
        <a:off x="240260" y="2136576"/>
        <a:ext cx="3110008" cy="293016"/>
      </dsp:txXfrm>
    </dsp:sp>
    <dsp:sp modelId="{2CE63B34-E386-462D-B836-5464F2FED10F}">
      <dsp:nvSpPr>
        <dsp:cNvPr id="0" name=""/>
        <dsp:cNvSpPr/>
      </dsp:nvSpPr>
      <dsp:spPr>
        <a:xfrm>
          <a:off x="0" y="2782044"/>
          <a:ext cx="4488160" cy="2772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76CE5A6-1FFB-459A-9954-BC4608C0AFE7}">
      <dsp:nvSpPr>
        <dsp:cNvPr id="0" name=""/>
        <dsp:cNvSpPr/>
      </dsp:nvSpPr>
      <dsp:spPr>
        <a:xfrm>
          <a:off x="224408" y="2619684"/>
          <a:ext cx="3141712" cy="3247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749" tIns="0" rIns="118749" bIns="0" numCol="1" spcCol="1270" anchor="ctr" anchorCtr="0">
          <a:noAutofit/>
        </a:bodyPr>
        <a:lstStyle/>
        <a:p>
          <a:pPr marL="0" lvl="0" indent="0" algn="l" defTabSz="488950">
            <a:lnSpc>
              <a:spcPct val="90000"/>
            </a:lnSpc>
            <a:spcBef>
              <a:spcPct val="0"/>
            </a:spcBef>
            <a:spcAft>
              <a:spcPct val="35000"/>
            </a:spcAft>
            <a:buNone/>
          </a:pPr>
          <a:r>
            <a:rPr lang="es-ES" sz="1100" b="1" i="0" u="none" strike="noStrike" kern="1200" dirty="0">
              <a:solidFill>
                <a:srgbClr val="161616"/>
              </a:solidFill>
              <a:effectLst/>
              <a:latin typeface="Calibri" panose="020F0502020204030204" pitchFamily="34" charset="0"/>
            </a:rPr>
            <a:t>CUENTAS por COBRAR</a:t>
          </a:r>
          <a:endParaRPr lang="es-EC" sz="1100" kern="1200" dirty="0"/>
        </a:p>
      </dsp:txBody>
      <dsp:txXfrm>
        <a:off x="240260" y="2635536"/>
        <a:ext cx="3110008" cy="293016"/>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5939BE7-2A72-4C75-947F-3E4D84C45832}" type="datetimeFigureOut">
              <a:rPr lang="en-US" smtClean="0"/>
              <a:pPr/>
              <a:t>7/10/2025</a:t>
            </a:fld>
            <a:endParaRPr lang="en-US"/>
          </a:p>
        </p:txBody>
      </p:sp>
      <p:sp>
        <p:nvSpPr>
          <p:cNvPr id="4" name="Marcador de imagen d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4010475-D368-46F8-9BC8-9C3F51B875D1}" type="slidenum">
              <a:rPr lang="en-US" smtClean="0"/>
              <a:pPr/>
              <a:t>‹Nº›</a:t>
            </a:fld>
            <a:endParaRPr lang="en-US"/>
          </a:p>
        </p:txBody>
      </p:sp>
    </p:spTree>
    <p:extLst>
      <p:ext uri="{BB962C8B-B14F-4D97-AF65-F5344CB8AC3E}">
        <p14:creationId xmlns:p14="http://schemas.microsoft.com/office/powerpoint/2010/main" val="11274788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54010475-D368-46F8-9BC8-9C3F51B875D1}" type="slidenum">
              <a:rPr lang="en-US" smtClean="0"/>
              <a:pPr/>
              <a:t>8</a:t>
            </a:fld>
            <a:endParaRPr lang="en-US"/>
          </a:p>
        </p:txBody>
      </p:sp>
    </p:spTree>
    <p:extLst>
      <p:ext uri="{BB962C8B-B14F-4D97-AF65-F5344CB8AC3E}">
        <p14:creationId xmlns:p14="http://schemas.microsoft.com/office/powerpoint/2010/main" val="29768569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BBA726-4952-6EAA-4E2B-F174B25ED35F}"/>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DCB241EF-7A9E-CE2E-4548-1E52880C348E}"/>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0EC79442-24CD-B92A-0745-9B4B70B88369}"/>
              </a:ext>
            </a:extLst>
          </p:cNvPr>
          <p:cNvSpPr>
            <a:spLocks noGrp="1"/>
          </p:cNvSpPr>
          <p:nvPr>
            <p:ph type="body" idx="1"/>
          </p:nvPr>
        </p:nvSpPr>
        <p:spPr/>
        <p:txBody>
          <a:bodyPr/>
          <a:lstStyle/>
          <a:p>
            <a:endParaRPr lang="es-EC" dirty="0"/>
          </a:p>
        </p:txBody>
      </p:sp>
      <p:sp>
        <p:nvSpPr>
          <p:cNvPr id="4" name="Marcador de número de diapositiva 3">
            <a:extLst>
              <a:ext uri="{FF2B5EF4-FFF2-40B4-BE49-F238E27FC236}">
                <a16:creationId xmlns:a16="http://schemas.microsoft.com/office/drawing/2014/main" id="{8C505B4D-D3AC-8974-E89D-ACC974A58875}"/>
              </a:ext>
            </a:extLst>
          </p:cNvPr>
          <p:cNvSpPr>
            <a:spLocks noGrp="1"/>
          </p:cNvSpPr>
          <p:nvPr>
            <p:ph type="sldNum" sz="quarter" idx="5"/>
          </p:nvPr>
        </p:nvSpPr>
        <p:spPr/>
        <p:txBody>
          <a:bodyPr/>
          <a:lstStyle/>
          <a:p>
            <a:fld id="{54010475-D368-46F8-9BC8-9C3F51B875D1}" type="slidenum">
              <a:rPr lang="en-US" smtClean="0"/>
              <a:pPr/>
              <a:t>9</a:t>
            </a:fld>
            <a:endParaRPr lang="en-US"/>
          </a:p>
        </p:txBody>
      </p:sp>
    </p:spTree>
    <p:extLst>
      <p:ext uri="{BB962C8B-B14F-4D97-AF65-F5344CB8AC3E}">
        <p14:creationId xmlns:p14="http://schemas.microsoft.com/office/powerpoint/2010/main" val="36819824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53A126C-11E0-4201-A8EE-E0B78BAC60E3}"/>
              </a:ext>
            </a:extLst>
          </p:cNvPr>
          <p:cNvSpPr>
            <a:spLocks noGrp="1"/>
          </p:cNvSpPr>
          <p:nvPr>
            <p:ph type="ctrTitle"/>
          </p:nvPr>
        </p:nvSpPr>
        <p:spPr>
          <a:xfrm>
            <a:off x="1143000" y="1122363"/>
            <a:ext cx="6858000" cy="2387600"/>
          </a:xfrm>
        </p:spPr>
        <p:txBody>
          <a:bodyPr anchor="b"/>
          <a:lstStyle>
            <a:lvl1pPr algn="ctr">
              <a:defRPr sz="4500"/>
            </a:lvl1pPr>
          </a:lstStyle>
          <a:p>
            <a:r>
              <a:rPr lang="es-ES"/>
              <a:t>Haga clic para modificar el estilo de título del patrón</a:t>
            </a:r>
            <a:endParaRPr lang="es-EC"/>
          </a:p>
        </p:txBody>
      </p:sp>
      <p:sp>
        <p:nvSpPr>
          <p:cNvPr id="3" name="Subtítulo 2">
            <a:extLst>
              <a:ext uri="{FF2B5EF4-FFF2-40B4-BE49-F238E27FC236}">
                <a16:creationId xmlns:a16="http://schemas.microsoft.com/office/drawing/2014/main" id="{F0D155F4-3A54-494E-B37F-CDE3E00C92DE}"/>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a:t>Haga clic para modificar el estilo de subtítulo del patrón</a:t>
            </a:r>
            <a:endParaRPr lang="es-EC"/>
          </a:p>
        </p:txBody>
      </p:sp>
      <p:sp>
        <p:nvSpPr>
          <p:cNvPr id="4" name="Marcador de fecha 3">
            <a:extLst>
              <a:ext uri="{FF2B5EF4-FFF2-40B4-BE49-F238E27FC236}">
                <a16:creationId xmlns:a16="http://schemas.microsoft.com/office/drawing/2014/main" id="{C0230564-D07C-4B81-8C6E-253E1EE3A684}"/>
              </a:ext>
            </a:extLst>
          </p:cNvPr>
          <p:cNvSpPr>
            <a:spLocks noGrp="1"/>
          </p:cNvSpPr>
          <p:nvPr>
            <p:ph type="dt" sz="half" idx="10"/>
          </p:nvPr>
        </p:nvSpPr>
        <p:spPr/>
        <p:txBody>
          <a:bodyPr/>
          <a:lstStyle/>
          <a:p>
            <a:fld id="{0A28B5E1-AE4A-46AC-8E3E-FB209A441473}" type="datetimeFigureOut">
              <a:rPr lang="es-ES" smtClean="0"/>
              <a:pPr/>
              <a:t>10/07/2025</a:t>
            </a:fld>
            <a:endParaRPr lang="es-ES"/>
          </a:p>
        </p:txBody>
      </p:sp>
      <p:sp>
        <p:nvSpPr>
          <p:cNvPr id="5" name="Marcador de pie de página 4">
            <a:extLst>
              <a:ext uri="{FF2B5EF4-FFF2-40B4-BE49-F238E27FC236}">
                <a16:creationId xmlns:a16="http://schemas.microsoft.com/office/drawing/2014/main" id="{18A998B4-64CF-43D4-BBB9-5E8F9A70819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486F19A-927B-4331-AC08-D1403A7F15AB}"/>
              </a:ext>
            </a:extLst>
          </p:cNvPr>
          <p:cNvSpPr>
            <a:spLocks noGrp="1"/>
          </p:cNvSpPr>
          <p:nvPr>
            <p:ph type="sldNum" sz="quarter" idx="12"/>
          </p:nvPr>
        </p:nvSpPr>
        <p:spPr/>
        <p:txBody>
          <a:bodyPr/>
          <a:lstStyle/>
          <a:p>
            <a:fld id="{50582B64-EF5E-44CB-ADB8-3FFEA01E5EFC}" type="slidenum">
              <a:rPr lang="es-ES" smtClean="0"/>
              <a:pPr/>
              <a:t>‹Nº›</a:t>
            </a:fld>
            <a:endParaRPr lang="es-ES"/>
          </a:p>
        </p:txBody>
      </p:sp>
    </p:spTree>
    <p:extLst>
      <p:ext uri="{BB962C8B-B14F-4D97-AF65-F5344CB8AC3E}">
        <p14:creationId xmlns:p14="http://schemas.microsoft.com/office/powerpoint/2010/main" val="17404735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24BCF83-9D1E-4A16-836D-6177521A03CD}"/>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contenido 2">
            <a:extLst>
              <a:ext uri="{FF2B5EF4-FFF2-40B4-BE49-F238E27FC236}">
                <a16:creationId xmlns:a16="http://schemas.microsoft.com/office/drawing/2014/main" id="{782FF0E6-CBE9-487E-B53D-4A61A9FB790E}"/>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2333CE10-AE40-4CDF-8559-D5C0E013DEBE}"/>
              </a:ext>
            </a:extLst>
          </p:cNvPr>
          <p:cNvSpPr>
            <a:spLocks noGrp="1"/>
          </p:cNvSpPr>
          <p:nvPr>
            <p:ph type="dt" sz="half" idx="10"/>
          </p:nvPr>
        </p:nvSpPr>
        <p:spPr/>
        <p:txBody>
          <a:bodyPr/>
          <a:lstStyle/>
          <a:p>
            <a:fld id="{0A28B5E1-AE4A-46AC-8E3E-FB209A441473}" type="datetimeFigureOut">
              <a:rPr lang="es-ES" smtClean="0"/>
              <a:pPr/>
              <a:t>10/07/2025</a:t>
            </a:fld>
            <a:endParaRPr lang="es-ES"/>
          </a:p>
        </p:txBody>
      </p:sp>
      <p:sp>
        <p:nvSpPr>
          <p:cNvPr id="5" name="Marcador de pie de página 4">
            <a:extLst>
              <a:ext uri="{FF2B5EF4-FFF2-40B4-BE49-F238E27FC236}">
                <a16:creationId xmlns:a16="http://schemas.microsoft.com/office/drawing/2014/main" id="{05C0F679-AE5E-4964-BBCF-A093F5FD2C4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709A83CB-E1A9-492D-BE4B-A9AE7B95D0D6}"/>
              </a:ext>
            </a:extLst>
          </p:cNvPr>
          <p:cNvSpPr>
            <a:spLocks noGrp="1"/>
          </p:cNvSpPr>
          <p:nvPr>
            <p:ph type="sldNum" sz="quarter" idx="12"/>
          </p:nvPr>
        </p:nvSpPr>
        <p:spPr/>
        <p:txBody>
          <a:bodyPr/>
          <a:lstStyle/>
          <a:p>
            <a:fld id="{50582B64-EF5E-44CB-ADB8-3FFEA01E5EFC}" type="slidenum">
              <a:rPr lang="es-ES" smtClean="0"/>
              <a:pPr/>
              <a:t>‹Nº›</a:t>
            </a:fld>
            <a:endParaRPr lang="es-ES"/>
          </a:p>
        </p:txBody>
      </p:sp>
    </p:spTree>
    <p:extLst>
      <p:ext uri="{BB962C8B-B14F-4D97-AF65-F5344CB8AC3E}">
        <p14:creationId xmlns:p14="http://schemas.microsoft.com/office/powerpoint/2010/main" val="40453055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C5AB7BE-DF84-452D-BD12-C7DB1405BD65}"/>
              </a:ext>
            </a:extLst>
          </p:cNvPr>
          <p:cNvSpPr>
            <a:spLocks noGrp="1"/>
          </p:cNvSpPr>
          <p:nvPr>
            <p:ph type="title"/>
          </p:nvPr>
        </p:nvSpPr>
        <p:spPr>
          <a:xfrm>
            <a:off x="623888" y="1709739"/>
            <a:ext cx="7886700" cy="2852737"/>
          </a:xfrm>
        </p:spPr>
        <p:txBody>
          <a:bodyPr anchor="b"/>
          <a:lstStyle>
            <a:lvl1pPr>
              <a:defRPr sz="4500"/>
            </a:lvl1pPr>
          </a:lstStyle>
          <a:p>
            <a:r>
              <a:rPr lang="es-ES"/>
              <a:t>Haga clic para modificar el estilo de título del patrón</a:t>
            </a:r>
            <a:endParaRPr lang="es-EC"/>
          </a:p>
        </p:txBody>
      </p:sp>
      <p:sp>
        <p:nvSpPr>
          <p:cNvPr id="3" name="Marcador de texto 2">
            <a:extLst>
              <a:ext uri="{FF2B5EF4-FFF2-40B4-BE49-F238E27FC236}">
                <a16:creationId xmlns:a16="http://schemas.microsoft.com/office/drawing/2014/main" id="{425A0024-37E8-4BB4-AA8B-C38B741F5926}"/>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B7E8436C-06E2-4AE5-8078-60588D2E9995}"/>
              </a:ext>
            </a:extLst>
          </p:cNvPr>
          <p:cNvSpPr>
            <a:spLocks noGrp="1"/>
          </p:cNvSpPr>
          <p:nvPr>
            <p:ph type="dt" sz="half" idx="10"/>
          </p:nvPr>
        </p:nvSpPr>
        <p:spPr/>
        <p:txBody>
          <a:bodyPr/>
          <a:lstStyle/>
          <a:p>
            <a:fld id="{0A28B5E1-AE4A-46AC-8E3E-FB209A441473}" type="datetimeFigureOut">
              <a:rPr lang="es-ES" smtClean="0"/>
              <a:pPr/>
              <a:t>10/07/2025</a:t>
            </a:fld>
            <a:endParaRPr lang="es-ES"/>
          </a:p>
        </p:txBody>
      </p:sp>
      <p:sp>
        <p:nvSpPr>
          <p:cNvPr id="5" name="Marcador de pie de página 4">
            <a:extLst>
              <a:ext uri="{FF2B5EF4-FFF2-40B4-BE49-F238E27FC236}">
                <a16:creationId xmlns:a16="http://schemas.microsoft.com/office/drawing/2014/main" id="{F86B316D-A97D-4582-9B34-98AD7CB50263}"/>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77DA495A-5055-44A4-969D-14C3B2A159CB}"/>
              </a:ext>
            </a:extLst>
          </p:cNvPr>
          <p:cNvSpPr>
            <a:spLocks noGrp="1"/>
          </p:cNvSpPr>
          <p:nvPr>
            <p:ph type="sldNum" sz="quarter" idx="12"/>
          </p:nvPr>
        </p:nvSpPr>
        <p:spPr/>
        <p:txBody>
          <a:bodyPr/>
          <a:lstStyle/>
          <a:p>
            <a:fld id="{50582B64-EF5E-44CB-ADB8-3FFEA01E5EFC}" type="slidenum">
              <a:rPr lang="es-ES" smtClean="0"/>
              <a:pPr/>
              <a:t>‹Nº›</a:t>
            </a:fld>
            <a:endParaRPr lang="es-ES"/>
          </a:p>
        </p:txBody>
      </p:sp>
    </p:spTree>
    <p:extLst>
      <p:ext uri="{BB962C8B-B14F-4D97-AF65-F5344CB8AC3E}">
        <p14:creationId xmlns:p14="http://schemas.microsoft.com/office/powerpoint/2010/main" val="38304727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C7106E-5225-4425-B49D-1C9A1CAE9354}"/>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contenido 2">
            <a:extLst>
              <a:ext uri="{FF2B5EF4-FFF2-40B4-BE49-F238E27FC236}">
                <a16:creationId xmlns:a16="http://schemas.microsoft.com/office/drawing/2014/main" id="{24D3DC4F-307F-49FD-B2BF-822A676B38E4}"/>
              </a:ext>
            </a:extLst>
          </p:cNvPr>
          <p:cNvSpPr>
            <a:spLocks noGrp="1"/>
          </p:cNvSpPr>
          <p:nvPr>
            <p:ph sz="half" idx="1"/>
          </p:nvPr>
        </p:nvSpPr>
        <p:spPr>
          <a:xfrm>
            <a:off x="628650" y="1825625"/>
            <a:ext cx="38862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contenido 3">
            <a:extLst>
              <a:ext uri="{FF2B5EF4-FFF2-40B4-BE49-F238E27FC236}">
                <a16:creationId xmlns:a16="http://schemas.microsoft.com/office/drawing/2014/main" id="{DB9F848C-1E64-4349-8133-BAE16ED0EBDB}"/>
              </a:ext>
            </a:extLst>
          </p:cNvPr>
          <p:cNvSpPr>
            <a:spLocks noGrp="1"/>
          </p:cNvSpPr>
          <p:nvPr>
            <p:ph sz="half" idx="2"/>
          </p:nvPr>
        </p:nvSpPr>
        <p:spPr>
          <a:xfrm>
            <a:off x="4629150" y="1825625"/>
            <a:ext cx="38862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fecha 4">
            <a:extLst>
              <a:ext uri="{FF2B5EF4-FFF2-40B4-BE49-F238E27FC236}">
                <a16:creationId xmlns:a16="http://schemas.microsoft.com/office/drawing/2014/main" id="{66BA3966-AD4F-4558-9DA2-39685E4FB57A}"/>
              </a:ext>
            </a:extLst>
          </p:cNvPr>
          <p:cNvSpPr>
            <a:spLocks noGrp="1"/>
          </p:cNvSpPr>
          <p:nvPr>
            <p:ph type="dt" sz="half" idx="10"/>
          </p:nvPr>
        </p:nvSpPr>
        <p:spPr/>
        <p:txBody>
          <a:bodyPr/>
          <a:lstStyle/>
          <a:p>
            <a:fld id="{0A28B5E1-AE4A-46AC-8E3E-FB209A441473}" type="datetimeFigureOut">
              <a:rPr lang="es-ES" smtClean="0"/>
              <a:pPr/>
              <a:t>10/07/2025</a:t>
            </a:fld>
            <a:endParaRPr lang="es-ES"/>
          </a:p>
        </p:txBody>
      </p:sp>
      <p:sp>
        <p:nvSpPr>
          <p:cNvPr id="6" name="Marcador de pie de página 5">
            <a:extLst>
              <a:ext uri="{FF2B5EF4-FFF2-40B4-BE49-F238E27FC236}">
                <a16:creationId xmlns:a16="http://schemas.microsoft.com/office/drawing/2014/main" id="{5D8C236E-9351-47C5-8AA7-596FE7A109BB}"/>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47B955D-C7F2-4417-8EBA-30AE1E7C9EE9}"/>
              </a:ext>
            </a:extLst>
          </p:cNvPr>
          <p:cNvSpPr>
            <a:spLocks noGrp="1"/>
          </p:cNvSpPr>
          <p:nvPr>
            <p:ph type="sldNum" sz="quarter" idx="12"/>
          </p:nvPr>
        </p:nvSpPr>
        <p:spPr/>
        <p:txBody>
          <a:bodyPr/>
          <a:lstStyle/>
          <a:p>
            <a:fld id="{50582B64-EF5E-44CB-ADB8-3FFEA01E5EFC}" type="slidenum">
              <a:rPr lang="es-ES" smtClean="0"/>
              <a:pPr/>
              <a:t>‹Nº›</a:t>
            </a:fld>
            <a:endParaRPr lang="es-ES"/>
          </a:p>
        </p:txBody>
      </p:sp>
    </p:spTree>
    <p:extLst>
      <p:ext uri="{BB962C8B-B14F-4D97-AF65-F5344CB8AC3E}">
        <p14:creationId xmlns:p14="http://schemas.microsoft.com/office/powerpoint/2010/main" val="4621955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58CA4D0-A430-4F6C-90A9-E3E516F12D7D}"/>
              </a:ext>
            </a:extLst>
          </p:cNvPr>
          <p:cNvSpPr>
            <a:spLocks noGrp="1"/>
          </p:cNvSpPr>
          <p:nvPr>
            <p:ph type="title"/>
          </p:nvPr>
        </p:nvSpPr>
        <p:spPr>
          <a:xfrm>
            <a:off x="629841" y="365126"/>
            <a:ext cx="7886700" cy="1325563"/>
          </a:xfrm>
        </p:spPr>
        <p:txBody>
          <a:bodyPr/>
          <a:lstStyle/>
          <a:p>
            <a:r>
              <a:rPr lang="es-ES"/>
              <a:t>Haga clic para modificar el estilo de título del patrón</a:t>
            </a:r>
            <a:endParaRPr lang="es-EC"/>
          </a:p>
        </p:txBody>
      </p:sp>
      <p:sp>
        <p:nvSpPr>
          <p:cNvPr id="3" name="Marcador de texto 2">
            <a:extLst>
              <a:ext uri="{FF2B5EF4-FFF2-40B4-BE49-F238E27FC236}">
                <a16:creationId xmlns:a16="http://schemas.microsoft.com/office/drawing/2014/main" id="{D75D4745-475D-4FE9-AF6D-04EEABF47BBC}"/>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758DDFD9-2296-41DE-9494-95AD01E9B538}"/>
              </a:ext>
            </a:extLst>
          </p:cNvPr>
          <p:cNvSpPr>
            <a:spLocks noGrp="1"/>
          </p:cNvSpPr>
          <p:nvPr>
            <p:ph sz="half" idx="2"/>
          </p:nvPr>
        </p:nvSpPr>
        <p:spPr>
          <a:xfrm>
            <a:off x="629842" y="2505075"/>
            <a:ext cx="3868340"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texto 4">
            <a:extLst>
              <a:ext uri="{FF2B5EF4-FFF2-40B4-BE49-F238E27FC236}">
                <a16:creationId xmlns:a16="http://schemas.microsoft.com/office/drawing/2014/main" id="{C1B722DA-5EDF-4203-9717-828B5CF8DDD1}"/>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53F4627F-79AE-41A5-B249-4842BCEA1713}"/>
              </a:ext>
            </a:extLst>
          </p:cNvPr>
          <p:cNvSpPr>
            <a:spLocks noGrp="1"/>
          </p:cNvSpPr>
          <p:nvPr>
            <p:ph sz="quarter" idx="4"/>
          </p:nvPr>
        </p:nvSpPr>
        <p:spPr>
          <a:xfrm>
            <a:off x="4629150" y="2505075"/>
            <a:ext cx="3887391"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7" name="Marcador de fecha 6">
            <a:extLst>
              <a:ext uri="{FF2B5EF4-FFF2-40B4-BE49-F238E27FC236}">
                <a16:creationId xmlns:a16="http://schemas.microsoft.com/office/drawing/2014/main" id="{293CCC1B-A502-4539-A3F2-1991CBF0985B}"/>
              </a:ext>
            </a:extLst>
          </p:cNvPr>
          <p:cNvSpPr>
            <a:spLocks noGrp="1"/>
          </p:cNvSpPr>
          <p:nvPr>
            <p:ph type="dt" sz="half" idx="10"/>
          </p:nvPr>
        </p:nvSpPr>
        <p:spPr/>
        <p:txBody>
          <a:bodyPr/>
          <a:lstStyle/>
          <a:p>
            <a:fld id="{0A28B5E1-AE4A-46AC-8E3E-FB209A441473}" type="datetimeFigureOut">
              <a:rPr lang="es-ES" smtClean="0"/>
              <a:pPr/>
              <a:t>10/07/2025</a:t>
            </a:fld>
            <a:endParaRPr lang="es-ES"/>
          </a:p>
        </p:txBody>
      </p:sp>
      <p:sp>
        <p:nvSpPr>
          <p:cNvPr id="8" name="Marcador de pie de página 7">
            <a:extLst>
              <a:ext uri="{FF2B5EF4-FFF2-40B4-BE49-F238E27FC236}">
                <a16:creationId xmlns:a16="http://schemas.microsoft.com/office/drawing/2014/main" id="{44E09A2F-CB30-4D55-B9C3-B4AB5BFDAE41}"/>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5243A4F6-0860-4697-AB82-D7177E21ECFB}"/>
              </a:ext>
            </a:extLst>
          </p:cNvPr>
          <p:cNvSpPr>
            <a:spLocks noGrp="1"/>
          </p:cNvSpPr>
          <p:nvPr>
            <p:ph type="sldNum" sz="quarter" idx="12"/>
          </p:nvPr>
        </p:nvSpPr>
        <p:spPr/>
        <p:txBody>
          <a:bodyPr/>
          <a:lstStyle/>
          <a:p>
            <a:fld id="{50582B64-EF5E-44CB-ADB8-3FFEA01E5EFC}" type="slidenum">
              <a:rPr lang="es-ES" smtClean="0"/>
              <a:pPr/>
              <a:t>‹Nº›</a:t>
            </a:fld>
            <a:endParaRPr lang="es-ES"/>
          </a:p>
        </p:txBody>
      </p:sp>
    </p:spTree>
    <p:extLst>
      <p:ext uri="{BB962C8B-B14F-4D97-AF65-F5344CB8AC3E}">
        <p14:creationId xmlns:p14="http://schemas.microsoft.com/office/powerpoint/2010/main" val="13830872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5A38761-2E42-49A4-878B-73E2CE2F12EE}"/>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fecha 2">
            <a:extLst>
              <a:ext uri="{FF2B5EF4-FFF2-40B4-BE49-F238E27FC236}">
                <a16:creationId xmlns:a16="http://schemas.microsoft.com/office/drawing/2014/main" id="{5FD35B07-F418-4383-A10D-8717496E79BF}"/>
              </a:ext>
            </a:extLst>
          </p:cNvPr>
          <p:cNvSpPr>
            <a:spLocks noGrp="1"/>
          </p:cNvSpPr>
          <p:nvPr>
            <p:ph type="dt" sz="half" idx="10"/>
          </p:nvPr>
        </p:nvSpPr>
        <p:spPr/>
        <p:txBody>
          <a:bodyPr/>
          <a:lstStyle/>
          <a:p>
            <a:fld id="{0A28B5E1-AE4A-46AC-8E3E-FB209A441473}" type="datetimeFigureOut">
              <a:rPr lang="es-ES" smtClean="0"/>
              <a:pPr/>
              <a:t>10/07/2025</a:t>
            </a:fld>
            <a:endParaRPr lang="es-ES"/>
          </a:p>
        </p:txBody>
      </p:sp>
      <p:sp>
        <p:nvSpPr>
          <p:cNvPr id="4" name="Marcador de pie de página 3">
            <a:extLst>
              <a:ext uri="{FF2B5EF4-FFF2-40B4-BE49-F238E27FC236}">
                <a16:creationId xmlns:a16="http://schemas.microsoft.com/office/drawing/2014/main" id="{BB987F01-1AB2-4839-BF77-E18C3E078467}"/>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7A1F2738-3839-4FE6-915D-747042A9E21F}"/>
              </a:ext>
            </a:extLst>
          </p:cNvPr>
          <p:cNvSpPr>
            <a:spLocks noGrp="1"/>
          </p:cNvSpPr>
          <p:nvPr>
            <p:ph type="sldNum" sz="quarter" idx="12"/>
          </p:nvPr>
        </p:nvSpPr>
        <p:spPr/>
        <p:txBody>
          <a:bodyPr/>
          <a:lstStyle/>
          <a:p>
            <a:fld id="{50582B64-EF5E-44CB-ADB8-3FFEA01E5EFC}" type="slidenum">
              <a:rPr lang="es-ES" smtClean="0"/>
              <a:pPr/>
              <a:t>‹Nº›</a:t>
            </a:fld>
            <a:endParaRPr lang="es-ES"/>
          </a:p>
        </p:txBody>
      </p:sp>
    </p:spTree>
    <p:extLst>
      <p:ext uri="{BB962C8B-B14F-4D97-AF65-F5344CB8AC3E}">
        <p14:creationId xmlns:p14="http://schemas.microsoft.com/office/powerpoint/2010/main" val="15873760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5D528250-D5B4-4ED1-95C2-DA02CA54DE60}"/>
              </a:ext>
            </a:extLst>
          </p:cNvPr>
          <p:cNvSpPr>
            <a:spLocks noGrp="1"/>
          </p:cNvSpPr>
          <p:nvPr>
            <p:ph type="dt" sz="half" idx="10"/>
          </p:nvPr>
        </p:nvSpPr>
        <p:spPr/>
        <p:txBody>
          <a:bodyPr/>
          <a:lstStyle/>
          <a:p>
            <a:fld id="{0A28B5E1-AE4A-46AC-8E3E-FB209A441473}" type="datetimeFigureOut">
              <a:rPr lang="es-ES" smtClean="0"/>
              <a:pPr/>
              <a:t>10/07/2025</a:t>
            </a:fld>
            <a:endParaRPr lang="es-ES"/>
          </a:p>
        </p:txBody>
      </p:sp>
      <p:sp>
        <p:nvSpPr>
          <p:cNvPr id="3" name="Marcador de pie de página 2">
            <a:extLst>
              <a:ext uri="{FF2B5EF4-FFF2-40B4-BE49-F238E27FC236}">
                <a16:creationId xmlns:a16="http://schemas.microsoft.com/office/drawing/2014/main" id="{F46A16A4-1088-4A6E-A44F-E603B00AAD37}"/>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F0DF8000-4FC3-473C-97AA-53C3D7C660F6}"/>
              </a:ext>
            </a:extLst>
          </p:cNvPr>
          <p:cNvSpPr>
            <a:spLocks noGrp="1"/>
          </p:cNvSpPr>
          <p:nvPr>
            <p:ph type="sldNum" sz="quarter" idx="12"/>
          </p:nvPr>
        </p:nvSpPr>
        <p:spPr/>
        <p:txBody>
          <a:bodyPr/>
          <a:lstStyle/>
          <a:p>
            <a:fld id="{50582B64-EF5E-44CB-ADB8-3FFEA01E5EFC}" type="slidenum">
              <a:rPr lang="es-ES" smtClean="0"/>
              <a:pPr/>
              <a:t>‹Nº›</a:t>
            </a:fld>
            <a:endParaRPr lang="es-ES"/>
          </a:p>
        </p:txBody>
      </p:sp>
    </p:spTree>
    <p:extLst>
      <p:ext uri="{BB962C8B-B14F-4D97-AF65-F5344CB8AC3E}">
        <p14:creationId xmlns:p14="http://schemas.microsoft.com/office/powerpoint/2010/main" val="31427188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6525A03-DA53-43D0-A40B-1D0C311CC36D}"/>
              </a:ext>
            </a:extLst>
          </p:cNvPr>
          <p:cNvSpPr>
            <a:spLocks noGrp="1"/>
          </p:cNvSpPr>
          <p:nvPr>
            <p:ph type="title"/>
          </p:nvPr>
        </p:nvSpPr>
        <p:spPr>
          <a:xfrm>
            <a:off x="629841" y="457200"/>
            <a:ext cx="2949178" cy="1600200"/>
          </a:xfrm>
        </p:spPr>
        <p:txBody>
          <a:bodyPr anchor="b"/>
          <a:lstStyle>
            <a:lvl1pPr>
              <a:defRPr sz="2400"/>
            </a:lvl1pPr>
          </a:lstStyle>
          <a:p>
            <a:r>
              <a:rPr lang="es-ES"/>
              <a:t>Haga clic para modificar el estilo de título del patrón</a:t>
            </a:r>
            <a:endParaRPr lang="es-EC"/>
          </a:p>
        </p:txBody>
      </p:sp>
      <p:sp>
        <p:nvSpPr>
          <p:cNvPr id="3" name="Marcador de contenido 2">
            <a:extLst>
              <a:ext uri="{FF2B5EF4-FFF2-40B4-BE49-F238E27FC236}">
                <a16:creationId xmlns:a16="http://schemas.microsoft.com/office/drawing/2014/main" id="{39EAC1B0-DFFD-49B5-87F1-8D80634F072A}"/>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texto 3">
            <a:extLst>
              <a:ext uri="{FF2B5EF4-FFF2-40B4-BE49-F238E27FC236}">
                <a16:creationId xmlns:a16="http://schemas.microsoft.com/office/drawing/2014/main" id="{C895BE9E-619F-447C-B4AD-10051D1ADA6C}"/>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416CA62A-35FF-4A1C-A3D6-75A34B3F11B4}"/>
              </a:ext>
            </a:extLst>
          </p:cNvPr>
          <p:cNvSpPr>
            <a:spLocks noGrp="1"/>
          </p:cNvSpPr>
          <p:nvPr>
            <p:ph type="dt" sz="half" idx="10"/>
          </p:nvPr>
        </p:nvSpPr>
        <p:spPr/>
        <p:txBody>
          <a:bodyPr/>
          <a:lstStyle/>
          <a:p>
            <a:fld id="{0A28B5E1-AE4A-46AC-8E3E-FB209A441473}" type="datetimeFigureOut">
              <a:rPr lang="es-ES" smtClean="0"/>
              <a:pPr/>
              <a:t>10/07/2025</a:t>
            </a:fld>
            <a:endParaRPr lang="es-ES"/>
          </a:p>
        </p:txBody>
      </p:sp>
      <p:sp>
        <p:nvSpPr>
          <p:cNvPr id="6" name="Marcador de pie de página 5">
            <a:extLst>
              <a:ext uri="{FF2B5EF4-FFF2-40B4-BE49-F238E27FC236}">
                <a16:creationId xmlns:a16="http://schemas.microsoft.com/office/drawing/2014/main" id="{40D71CB6-8E92-4B07-93F5-B7DDD3BB366F}"/>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5A0081F2-1DC7-40C2-8E18-DF722DC0F38E}"/>
              </a:ext>
            </a:extLst>
          </p:cNvPr>
          <p:cNvSpPr>
            <a:spLocks noGrp="1"/>
          </p:cNvSpPr>
          <p:nvPr>
            <p:ph type="sldNum" sz="quarter" idx="12"/>
          </p:nvPr>
        </p:nvSpPr>
        <p:spPr/>
        <p:txBody>
          <a:bodyPr/>
          <a:lstStyle/>
          <a:p>
            <a:fld id="{50582B64-EF5E-44CB-ADB8-3FFEA01E5EFC}" type="slidenum">
              <a:rPr lang="es-ES" smtClean="0"/>
              <a:pPr/>
              <a:t>‹Nº›</a:t>
            </a:fld>
            <a:endParaRPr lang="es-ES"/>
          </a:p>
        </p:txBody>
      </p:sp>
    </p:spTree>
    <p:extLst>
      <p:ext uri="{BB962C8B-B14F-4D97-AF65-F5344CB8AC3E}">
        <p14:creationId xmlns:p14="http://schemas.microsoft.com/office/powerpoint/2010/main" val="41167710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87D0306-0B0A-4AA1-8A16-E03C5E5462FF}"/>
              </a:ext>
            </a:extLst>
          </p:cNvPr>
          <p:cNvSpPr>
            <a:spLocks noGrp="1"/>
          </p:cNvSpPr>
          <p:nvPr>
            <p:ph type="title"/>
          </p:nvPr>
        </p:nvSpPr>
        <p:spPr>
          <a:xfrm>
            <a:off x="629841" y="457200"/>
            <a:ext cx="2949178" cy="1600200"/>
          </a:xfrm>
        </p:spPr>
        <p:txBody>
          <a:bodyPr anchor="b"/>
          <a:lstStyle>
            <a:lvl1pPr>
              <a:defRPr sz="2400"/>
            </a:lvl1pPr>
          </a:lstStyle>
          <a:p>
            <a:r>
              <a:rPr lang="es-ES"/>
              <a:t>Haga clic para modificar el estilo de título del patrón</a:t>
            </a:r>
            <a:endParaRPr lang="es-EC"/>
          </a:p>
        </p:txBody>
      </p:sp>
      <p:sp>
        <p:nvSpPr>
          <p:cNvPr id="3" name="Marcador de posición de imagen 2">
            <a:extLst>
              <a:ext uri="{FF2B5EF4-FFF2-40B4-BE49-F238E27FC236}">
                <a16:creationId xmlns:a16="http://schemas.microsoft.com/office/drawing/2014/main" id="{B8B2E37F-2E6A-4F59-B18A-0906027C769C}"/>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s-EC"/>
          </a:p>
        </p:txBody>
      </p:sp>
      <p:sp>
        <p:nvSpPr>
          <p:cNvPr id="4" name="Marcador de texto 3">
            <a:extLst>
              <a:ext uri="{FF2B5EF4-FFF2-40B4-BE49-F238E27FC236}">
                <a16:creationId xmlns:a16="http://schemas.microsoft.com/office/drawing/2014/main" id="{B2E5B6CF-68B7-4C52-8155-271BF3308025}"/>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83179E91-8DF7-49E5-A305-BC7C18ECCA37}"/>
              </a:ext>
            </a:extLst>
          </p:cNvPr>
          <p:cNvSpPr>
            <a:spLocks noGrp="1"/>
          </p:cNvSpPr>
          <p:nvPr>
            <p:ph type="dt" sz="half" idx="10"/>
          </p:nvPr>
        </p:nvSpPr>
        <p:spPr/>
        <p:txBody>
          <a:bodyPr/>
          <a:lstStyle/>
          <a:p>
            <a:fld id="{0A28B5E1-AE4A-46AC-8E3E-FB209A441473}" type="datetimeFigureOut">
              <a:rPr lang="es-ES" smtClean="0"/>
              <a:pPr/>
              <a:t>10/07/2025</a:t>
            </a:fld>
            <a:endParaRPr lang="es-ES"/>
          </a:p>
        </p:txBody>
      </p:sp>
      <p:sp>
        <p:nvSpPr>
          <p:cNvPr id="6" name="Marcador de pie de página 5">
            <a:extLst>
              <a:ext uri="{FF2B5EF4-FFF2-40B4-BE49-F238E27FC236}">
                <a16:creationId xmlns:a16="http://schemas.microsoft.com/office/drawing/2014/main" id="{D5341770-A9C6-41F7-993E-5A2B53DFAAC2}"/>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C423AF9A-F763-48DF-8D46-317F3B043E21}"/>
              </a:ext>
            </a:extLst>
          </p:cNvPr>
          <p:cNvSpPr>
            <a:spLocks noGrp="1"/>
          </p:cNvSpPr>
          <p:nvPr>
            <p:ph type="sldNum" sz="quarter" idx="12"/>
          </p:nvPr>
        </p:nvSpPr>
        <p:spPr/>
        <p:txBody>
          <a:bodyPr/>
          <a:lstStyle/>
          <a:p>
            <a:fld id="{50582B64-EF5E-44CB-ADB8-3FFEA01E5EFC}" type="slidenum">
              <a:rPr lang="es-ES" smtClean="0"/>
              <a:pPr/>
              <a:t>‹Nº›</a:t>
            </a:fld>
            <a:endParaRPr lang="es-ES"/>
          </a:p>
        </p:txBody>
      </p:sp>
    </p:spTree>
    <p:extLst>
      <p:ext uri="{BB962C8B-B14F-4D97-AF65-F5344CB8AC3E}">
        <p14:creationId xmlns:p14="http://schemas.microsoft.com/office/powerpoint/2010/main" val="34313546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BAC3187-AA5B-4542-A8C6-23A77A9B9E7B}"/>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texto vertical 2">
            <a:extLst>
              <a:ext uri="{FF2B5EF4-FFF2-40B4-BE49-F238E27FC236}">
                <a16:creationId xmlns:a16="http://schemas.microsoft.com/office/drawing/2014/main" id="{03A8CDAC-9404-4B5B-9EED-1F332A360D55}"/>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C9C8A7FA-E47F-4EFE-8026-F4ADA50E06BD}"/>
              </a:ext>
            </a:extLst>
          </p:cNvPr>
          <p:cNvSpPr>
            <a:spLocks noGrp="1"/>
          </p:cNvSpPr>
          <p:nvPr>
            <p:ph type="dt" sz="half" idx="10"/>
          </p:nvPr>
        </p:nvSpPr>
        <p:spPr/>
        <p:txBody>
          <a:bodyPr/>
          <a:lstStyle/>
          <a:p>
            <a:fld id="{0A28B5E1-AE4A-46AC-8E3E-FB209A441473}" type="datetimeFigureOut">
              <a:rPr lang="es-ES" smtClean="0"/>
              <a:pPr/>
              <a:t>10/07/2025</a:t>
            </a:fld>
            <a:endParaRPr lang="es-ES"/>
          </a:p>
        </p:txBody>
      </p:sp>
      <p:sp>
        <p:nvSpPr>
          <p:cNvPr id="5" name="Marcador de pie de página 4">
            <a:extLst>
              <a:ext uri="{FF2B5EF4-FFF2-40B4-BE49-F238E27FC236}">
                <a16:creationId xmlns:a16="http://schemas.microsoft.com/office/drawing/2014/main" id="{B455EFD8-D457-4512-BAAA-29A330FD844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9A53C45-90DC-4CF4-9072-5D05CCE05E73}"/>
              </a:ext>
            </a:extLst>
          </p:cNvPr>
          <p:cNvSpPr>
            <a:spLocks noGrp="1"/>
          </p:cNvSpPr>
          <p:nvPr>
            <p:ph type="sldNum" sz="quarter" idx="12"/>
          </p:nvPr>
        </p:nvSpPr>
        <p:spPr/>
        <p:txBody>
          <a:bodyPr/>
          <a:lstStyle/>
          <a:p>
            <a:fld id="{50582B64-EF5E-44CB-ADB8-3FFEA01E5EFC}" type="slidenum">
              <a:rPr lang="es-ES" smtClean="0"/>
              <a:pPr/>
              <a:t>‹Nº›</a:t>
            </a:fld>
            <a:endParaRPr lang="es-ES"/>
          </a:p>
        </p:txBody>
      </p:sp>
    </p:spTree>
    <p:extLst>
      <p:ext uri="{BB962C8B-B14F-4D97-AF65-F5344CB8AC3E}">
        <p14:creationId xmlns:p14="http://schemas.microsoft.com/office/powerpoint/2010/main" val="147251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A6FC5FD1-CFA7-4E46-91C7-FAEF07F7B9D6}"/>
              </a:ext>
            </a:extLst>
          </p:cNvPr>
          <p:cNvSpPr>
            <a:spLocks noGrp="1"/>
          </p:cNvSpPr>
          <p:nvPr>
            <p:ph type="title" orient="vert"/>
          </p:nvPr>
        </p:nvSpPr>
        <p:spPr>
          <a:xfrm>
            <a:off x="6543675" y="365125"/>
            <a:ext cx="1971675" cy="5811838"/>
          </a:xfrm>
        </p:spPr>
        <p:txBody>
          <a:bodyPr vert="eaVert"/>
          <a:lstStyle/>
          <a:p>
            <a:r>
              <a:rPr lang="es-ES"/>
              <a:t>Haga clic para modificar el estilo de título del patrón</a:t>
            </a:r>
            <a:endParaRPr lang="es-EC"/>
          </a:p>
        </p:txBody>
      </p:sp>
      <p:sp>
        <p:nvSpPr>
          <p:cNvPr id="3" name="Marcador de texto vertical 2">
            <a:extLst>
              <a:ext uri="{FF2B5EF4-FFF2-40B4-BE49-F238E27FC236}">
                <a16:creationId xmlns:a16="http://schemas.microsoft.com/office/drawing/2014/main" id="{83742282-32FC-4A70-BA66-9383891ED6BA}"/>
              </a:ext>
            </a:extLst>
          </p:cNvPr>
          <p:cNvSpPr>
            <a:spLocks noGrp="1"/>
          </p:cNvSpPr>
          <p:nvPr>
            <p:ph type="body" orient="vert" idx="1"/>
          </p:nvPr>
        </p:nvSpPr>
        <p:spPr>
          <a:xfrm>
            <a:off x="628650" y="365125"/>
            <a:ext cx="5800725"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48EE829A-8BA0-4239-88CC-346A137D86EF}"/>
              </a:ext>
            </a:extLst>
          </p:cNvPr>
          <p:cNvSpPr>
            <a:spLocks noGrp="1"/>
          </p:cNvSpPr>
          <p:nvPr>
            <p:ph type="dt" sz="half" idx="10"/>
          </p:nvPr>
        </p:nvSpPr>
        <p:spPr/>
        <p:txBody>
          <a:bodyPr/>
          <a:lstStyle/>
          <a:p>
            <a:fld id="{0A28B5E1-AE4A-46AC-8E3E-FB209A441473}" type="datetimeFigureOut">
              <a:rPr lang="es-ES" smtClean="0"/>
              <a:pPr/>
              <a:t>10/07/2025</a:t>
            </a:fld>
            <a:endParaRPr lang="es-ES"/>
          </a:p>
        </p:txBody>
      </p:sp>
      <p:sp>
        <p:nvSpPr>
          <p:cNvPr id="5" name="Marcador de pie de página 4">
            <a:extLst>
              <a:ext uri="{FF2B5EF4-FFF2-40B4-BE49-F238E27FC236}">
                <a16:creationId xmlns:a16="http://schemas.microsoft.com/office/drawing/2014/main" id="{BF4E2391-77A4-493A-9C70-F05DEE1AA16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F4273115-C7A0-40ED-870B-AC4482C695CF}"/>
              </a:ext>
            </a:extLst>
          </p:cNvPr>
          <p:cNvSpPr>
            <a:spLocks noGrp="1"/>
          </p:cNvSpPr>
          <p:nvPr>
            <p:ph type="sldNum" sz="quarter" idx="12"/>
          </p:nvPr>
        </p:nvSpPr>
        <p:spPr/>
        <p:txBody>
          <a:bodyPr/>
          <a:lstStyle/>
          <a:p>
            <a:fld id="{50582B64-EF5E-44CB-ADB8-3FFEA01E5EFC}" type="slidenum">
              <a:rPr lang="es-ES" smtClean="0"/>
              <a:pPr/>
              <a:t>‹Nº›</a:t>
            </a:fld>
            <a:endParaRPr lang="es-ES"/>
          </a:p>
        </p:txBody>
      </p:sp>
    </p:spTree>
    <p:extLst>
      <p:ext uri="{BB962C8B-B14F-4D97-AF65-F5344CB8AC3E}">
        <p14:creationId xmlns:p14="http://schemas.microsoft.com/office/powerpoint/2010/main" val="30475702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3000" r="-3000"/>
          </a:stretch>
        </a:blipFill>
        <a:effectLst/>
      </p:bgPr>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47813183-58FB-43A2-88F7-53463938816E}"/>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s-ES"/>
              <a:t>Haga clic para modificar el estilo de título del patrón</a:t>
            </a:r>
            <a:endParaRPr lang="es-EC"/>
          </a:p>
        </p:txBody>
      </p:sp>
      <p:sp>
        <p:nvSpPr>
          <p:cNvPr id="3" name="Marcador de texto 2">
            <a:extLst>
              <a:ext uri="{FF2B5EF4-FFF2-40B4-BE49-F238E27FC236}">
                <a16:creationId xmlns:a16="http://schemas.microsoft.com/office/drawing/2014/main" id="{3D406AE4-9F72-4AE7-BEA0-2008197D2D48}"/>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D46621B0-15A6-4B19-860E-6A3DDFB896D8}"/>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A28B5E1-AE4A-46AC-8E3E-FB209A441473}" type="datetimeFigureOut">
              <a:rPr lang="es-ES" smtClean="0"/>
              <a:pPr/>
              <a:t>10/07/2025</a:t>
            </a:fld>
            <a:endParaRPr lang="es-ES"/>
          </a:p>
        </p:txBody>
      </p:sp>
      <p:sp>
        <p:nvSpPr>
          <p:cNvPr id="5" name="Marcador de pie de página 4">
            <a:extLst>
              <a:ext uri="{FF2B5EF4-FFF2-40B4-BE49-F238E27FC236}">
                <a16:creationId xmlns:a16="http://schemas.microsoft.com/office/drawing/2014/main" id="{99A2F803-643F-4B01-897B-41D02E18E0C3}"/>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25ACF092-957F-4D5D-B6E7-E0E3D46A48E5}"/>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50582B64-EF5E-44CB-ADB8-3FFEA01E5EFC}" type="slidenum">
              <a:rPr lang="es-ES" smtClean="0"/>
              <a:pPr/>
              <a:t>‹Nº›</a:t>
            </a:fld>
            <a:endParaRPr lang="es-ES"/>
          </a:p>
        </p:txBody>
      </p:sp>
    </p:spTree>
    <p:extLst>
      <p:ext uri="{BB962C8B-B14F-4D97-AF65-F5344CB8AC3E}">
        <p14:creationId xmlns:p14="http://schemas.microsoft.com/office/powerpoint/2010/main" val="3418103918"/>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s-EC"/>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5.jpeg"/><Relationship Id="rId7" Type="http://schemas.openxmlformats.org/officeDocument/2006/relationships/diagramColors" Target="../diagrams/colors1.xml"/><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6.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hyperlink" Target="https://www.freepik.es/vector-gratis/dibujado-mano-ilustracion-coleccion-personajes-colombianos_58455440.htm#fromView=keyword&amp;page=1&amp;position=0&amp;uuid=d2ee06f6-ed35-422b-b3a1-f2be6ac422a3&amp;query=Cultura+Dibujo" TargetMode="External"/><Relationship Id="rId2" Type="http://schemas.openxmlformats.org/officeDocument/2006/relationships/image" Target="../media/image8.png"/><Relationship Id="rId1" Type="http://schemas.openxmlformats.org/officeDocument/2006/relationships/slideLayout" Target="../slideLayouts/slideLayout1.xml"/><Relationship Id="rId4" Type="http://schemas.openxmlformats.org/officeDocument/2006/relationships/image" Target="../media/image9.jpeg"/></Relationships>
</file>

<file path=ppt/slides/_rels/slide2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1.xml"/><Relationship Id="rId4" Type="http://schemas.openxmlformats.org/officeDocument/2006/relationships/image" Target="../media/image12.jpg"/></Relationships>
</file>

<file path=ppt/slides/_rels/slide2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g"/><Relationship Id="rId1" Type="http://schemas.openxmlformats.org/officeDocument/2006/relationships/slideLayout" Target="../slideLayouts/slideLayout1.xml"/><Relationship Id="rId4" Type="http://schemas.openxmlformats.org/officeDocument/2006/relationships/image" Target="../media/image21.jpg"/></Relationships>
</file>

<file path=ppt/slides/_rels/slide2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1.xml"/><Relationship Id="rId5" Type="http://schemas.openxmlformats.org/officeDocument/2006/relationships/image" Target="../media/image25.jpeg"/><Relationship Id="rId4" Type="http://schemas.openxmlformats.org/officeDocument/2006/relationships/image" Target="../media/image24.jpeg"/></Relationships>
</file>

<file path=ppt/slides/_rels/slide29.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8.jp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1.xml"/><Relationship Id="rId5" Type="http://schemas.openxmlformats.org/officeDocument/2006/relationships/image" Target="../media/image34.jpeg"/><Relationship Id="rId4" Type="http://schemas.openxmlformats.org/officeDocument/2006/relationships/image" Target="../media/image33.jpeg"/></Relationships>
</file>

<file path=ppt/slides/_rels/slide34.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g"/><Relationship Id="rId1" Type="http://schemas.openxmlformats.org/officeDocument/2006/relationships/slideLayout" Target="../slideLayouts/slideLayout1.xml"/><Relationship Id="rId6" Type="http://schemas.openxmlformats.org/officeDocument/2006/relationships/image" Target="../media/image40.jpeg"/><Relationship Id="rId5" Type="http://schemas.openxmlformats.org/officeDocument/2006/relationships/image" Target="../media/image39.jpeg"/><Relationship Id="rId4" Type="http://schemas.openxmlformats.org/officeDocument/2006/relationships/image" Target="../media/image38.jpeg"/></Relationships>
</file>

<file path=ppt/slides/_rels/slide36.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image" Target="../media/image41.jpg"/><Relationship Id="rId1" Type="http://schemas.openxmlformats.org/officeDocument/2006/relationships/slideLayout" Target="../slideLayouts/slideLayout1.xml"/><Relationship Id="rId6" Type="http://schemas.openxmlformats.org/officeDocument/2006/relationships/image" Target="../media/image45.jpg"/><Relationship Id="rId5" Type="http://schemas.openxmlformats.org/officeDocument/2006/relationships/image" Target="../media/image44.jpeg"/><Relationship Id="rId4" Type="http://schemas.openxmlformats.org/officeDocument/2006/relationships/image" Target="../media/image43.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image" Target="../media/image47.jpg"/><Relationship Id="rId1" Type="http://schemas.openxmlformats.org/officeDocument/2006/relationships/slideLayout" Target="../slideLayouts/slideLayout1.xml"/><Relationship Id="rId4" Type="http://schemas.openxmlformats.org/officeDocument/2006/relationships/image" Target="../media/image49.jpg"/></Relationships>
</file>

<file path=ppt/slides/_rels/slide40.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image" Target="../media/image50.jp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image" Target="../media/image52.jp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image" Target="../media/image59.jpg"/><Relationship Id="rId1" Type="http://schemas.openxmlformats.org/officeDocument/2006/relationships/slideLayout" Target="../slideLayouts/slideLayout1.xml"/><Relationship Id="rId4" Type="http://schemas.openxmlformats.org/officeDocument/2006/relationships/image" Target="../media/image61.jpg"/></Relationships>
</file>

<file path=ppt/slides/_rels/slide46.xml.rels><?xml version="1.0" encoding="UTF-8" standalone="yes"?>
<Relationships xmlns="http://schemas.openxmlformats.org/package/2006/relationships"><Relationship Id="rId2" Type="http://schemas.openxmlformats.org/officeDocument/2006/relationships/image" Target="../media/image62.jp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jpeg"/><Relationship Id="rId1" Type="http://schemas.openxmlformats.org/officeDocument/2006/relationships/slideLayout" Target="../slideLayouts/slideLayout1.xml"/><Relationship Id="rId4" Type="http://schemas.openxmlformats.org/officeDocument/2006/relationships/image" Target="../media/image65.jpeg"/></Relationships>
</file>

<file path=ppt/slides/_rels/slide48.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image" Target="../media/image66.jp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image" Target="../media/image67.jp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image" Target="../media/image68.jpg"/><Relationship Id="rId1" Type="http://schemas.openxmlformats.org/officeDocument/2006/relationships/slideLayout" Target="../slideLayouts/slideLayout1.xml"/><Relationship Id="rId4" Type="http://schemas.openxmlformats.org/officeDocument/2006/relationships/image" Target="../media/image70.jpg"/></Relationships>
</file>

<file path=ppt/slides/_rels/slide51.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image" Target="../media/image71.jp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73.jpg"/><Relationship Id="rId1" Type="http://schemas.openxmlformats.org/officeDocument/2006/relationships/slideLayout" Target="../slideLayouts/slideLayout1.xml"/><Relationship Id="rId4" Type="http://schemas.openxmlformats.org/officeDocument/2006/relationships/image" Target="../media/image75.jpeg"/></Relationships>
</file>

<file path=ppt/slides/_rels/slide53.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image" Target="../media/image76.jp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image" Target="../media/image78.jpeg"/><Relationship Id="rId1" Type="http://schemas.openxmlformats.org/officeDocument/2006/relationships/slideLayout" Target="../slideLayouts/slideLayout1.xml"/><Relationship Id="rId5" Type="http://schemas.openxmlformats.org/officeDocument/2006/relationships/image" Target="../media/image81.jpeg"/><Relationship Id="rId4" Type="http://schemas.openxmlformats.org/officeDocument/2006/relationships/image" Target="../media/image80.jpeg"/></Relationships>
</file>

<file path=ppt/slides/_rels/slide55.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image" Target="../media/image82.jpeg"/><Relationship Id="rId1" Type="http://schemas.openxmlformats.org/officeDocument/2006/relationships/slideLayout" Target="../slideLayouts/slideLayout1.xml"/><Relationship Id="rId5" Type="http://schemas.openxmlformats.org/officeDocument/2006/relationships/image" Target="../media/image85.jpeg"/><Relationship Id="rId4" Type="http://schemas.openxmlformats.org/officeDocument/2006/relationships/image" Target="../media/image84.jpeg"/></Relationships>
</file>

<file path=ppt/slides/_rels/slide56.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image" Target="../media/image86.jpeg"/><Relationship Id="rId1" Type="http://schemas.openxmlformats.org/officeDocument/2006/relationships/slideLayout" Target="../slideLayouts/slideLayout1.xml"/><Relationship Id="rId5" Type="http://schemas.openxmlformats.org/officeDocument/2006/relationships/image" Target="../media/image89.jpeg"/><Relationship Id="rId4" Type="http://schemas.openxmlformats.org/officeDocument/2006/relationships/image" Target="../media/image88.jpeg"/></Relationships>
</file>

<file path=ppt/slides/_rels/slide57.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image" Target="../media/image90.jp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image" Target="../media/image92.jp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image" Target="../media/image94.jpeg"/><Relationship Id="rId1" Type="http://schemas.openxmlformats.org/officeDocument/2006/relationships/slideLayout" Target="../slideLayouts/slideLayout1.xml"/><Relationship Id="rId5" Type="http://schemas.openxmlformats.org/officeDocument/2006/relationships/image" Target="../media/image97.jpeg"/><Relationship Id="rId4" Type="http://schemas.openxmlformats.org/officeDocument/2006/relationships/image" Target="../media/image96.jpeg"/></Relationships>
</file>

<file path=ppt/slides/_rels/slide60.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image" Target="../media/image98.jpeg"/><Relationship Id="rId1" Type="http://schemas.openxmlformats.org/officeDocument/2006/relationships/slideLayout" Target="../slideLayouts/slideLayout1.xml"/><Relationship Id="rId4" Type="http://schemas.openxmlformats.org/officeDocument/2006/relationships/image" Target="../media/image100.jpeg"/></Relationships>
</file>

<file path=ppt/slides/_rels/slide61.xml.rels><?xml version="1.0" encoding="UTF-8" standalone="yes"?>
<Relationships xmlns="http://schemas.openxmlformats.org/package/2006/relationships"><Relationship Id="rId2" Type="http://schemas.openxmlformats.org/officeDocument/2006/relationships/image" Target="../media/image101.jpe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image" Target="../media/image102.jpeg"/><Relationship Id="rId1" Type="http://schemas.openxmlformats.org/officeDocument/2006/relationships/slideLayout" Target="../slideLayouts/slideLayout1.xml"/><Relationship Id="rId4" Type="http://schemas.openxmlformats.org/officeDocument/2006/relationships/image" Target="../media/image104.jpeg"/></Relationships>
</file>

<file path=ppt/slides/_rels/slide64.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image" Target="../media/image105.jpeg"/><Relationship Id="rId1" Type="http://schemas.openxmlformats.org/officeDocument/2006/relationships/slideLayout" Target="../slideLayouts/slideLayout1.xml"/><Relationship Id="rId5" Type="http://schemas.openxmlformats.org/officeDocument/2006/relationships/image" Target="../media/image108.jpeg"/><Relationship Id="rId4" Type="http://schemas.openxmlformats.org/officeDocument/2006/relationships/image" Target="../media/image107.jpeg"/></Relationships>
</file>

<file path=ppt/slides/_rels/slide65.xml.rels><?xml version="1.0" encoding="UTF-8" standalone="yes"?>
<Relationships xmlns="http://schemas.openxmlformats.org/package/2006/relationships"><Relationship Id="rId2" Type="http://schemas.openxmlformats.org/officeDocument/2006/relationships/image" Target="../media/image109.jpeg"/><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image" Target="../media/image110.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image" Target="../media/image111.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3000" r="-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90073284"/>
      </p:ext>
    </p:extLst>
  </p:cSld>
  <p:clrMapOvr>
    <a:masterClrMapping/>
  </p:clrMapOvr>
  <p:transition spd="slow">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907704" y="128527"/>
            <a:ext cx="5078839" cy="830997"/>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EC" sz="4800" b="1" i="0" u="none" strike="noStrike" kern="0" cap="none" spc="0" normalizeH="0" baseline="0" noProof="0" dirty="0">
                <a:ln>
                  <a:noFill/>
                </a:ln>
                <a:solidFill>
                  <a:srgbClr val="F79646">
                    <a:lumMod val="75000"/>
                  </a:srgbClr>
                </a:solidFill>
                <a:effectLst/>
                <a:uLnTx/>
                <a:uFillTx/>
                <a:latin typeface="Arial" panose="020B0604020202020204" pitchFamily="34" charset="0"/>
                <a:ea typeface="+mj-ea"/>
                <a:cs typeface="Arial" panose="020B0604020202020204" pitchFamily="34" charset="0"/>
              </a:rPr>
              <a:t>PRESENTACIÓN</a:t>
            </a:r>
            <a:endParaRPr kumimoji="0" lang="en-US" sz="1800" b="0" i="0" u="none" strike="noStrike" kern="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4" name="Rectángulo 3"/>
          <p:cNvSpPr/>
          <p:nvPr/>
        </p:nvSpPr>
        <p:spPr>
          <a:xfrm>
            <a:off x="1043608" y="1052736"/>
            <a:ext cx="7056784" cy="5078313"/>
          </a:xfrm>
          <a:prstGeom prst="rect">
            <a:avLst/>
          </a:prstGeom>
        </p:spPr>
        <p:txBody>
          <a:bodyPr wrap="square">
            <a:spAutoFit/>
          </a:bodyPr>
          <a:lstStyle/>
          <a:p>
            <a:pPr algn="just">
              <a:spcBef>
                <a:spcPct val="20000"/>
              </a:spcBef>
            </a:pPr>
            <a:r>
              <a:rPr lang="es-EC" sz="2000" dirty="0">
                <a:latin typeface="Arial" panose="020B0604020202020204" pitchFamily="34" charset="0"/>
                <a:cs typeface="Arial" panose="020B0604020202020204" pitchFamily="34" charset="0"/>
              </a:rPr>
              <a:t>Como   Autoridad del GAD fui elegido  por los habitantes de la Parroquia San Francisco de Chinimbimi, en base a lo que establece la constitución de la República y considerando que todo el poder radica en el pueblo soberano pongo a consideración de los mandantes el siguiente informe de rendición de cuentas, actividades realizadas frente al Gobierno Autónomo Descentralizado Parroquial de San Francisco de Chinimbimi, durante el año 2024, periodo mediante el cual hemos trabajado de manera responsable, transparente y equitativa, con la finalidad de proveer a todos los habitantes de mejores condiciones de vida</a:t>
            </a:r>
            <a:endParaRPr lang="es-EC" sz="2000" dirty="0">
              <a:solidFill>
                <a:prstClr val="black"/>
              </a:solidFill>
              <a:latin typeface="Arial" panose="020B0604020202020204" pitchFamily="34" charset="0"/>
              <a:cs typeface="Arial" panose="020B0604020202020204" pitchFamily="34" charset="0"/>
            </a:endParaRPr>
          </a:p>
          <a:p>
            <a:pPr lvl="0" algn="just">
              <a:spcBef>
                <a:spcPct val="20000"/>
              </a:spcBef>
            </a:pPr>
            <a:r>
              <a:rPr lang="es-ES" sz="2000" dirty="0">
                <a:solidFill>
                  <a:prstClr val="black"/>
                </a:solidFill>
                <a:latin typeface="Arial" panose="020B0604020202020204" pitchFamily="34" charset="0"/>
                <a:cs typeface="Arial" panose="020B0604020202020204" pitchFamily="34" charset="0"/>
              </a:rPr>
              <a:t>L</a:t>
            </a:r>
            <a:r>
              <a:rPr lang="es-EC" sz="2000" dirty="0">
                <a:solidFill>
                  <a:prstClr val="black"/>
                </a:solidFill>
                <a:latin typeface="Arial" panose="020B0604020202020204" pitchFamily="34" charset="0"/>
                <a:cs typeface="Arial" panose="020B0604020202020204" pitchFamily="34" charset="0"/>
              </a:rPr>
              <a:t>a rendición de cuentas es para plasmar la transparencia y honestidad en los procesos administrativos de la Institución a la cual servimos con humildad y respeto así es la política de este Gobierno Parroquial el Pueblo es el primer fiscalizador del poder político. </a:t>
            </a:r>
          </a:p>
        </p:txBody>
      </p:sp>
    </p:spTree>
    <p:extLst>
      <p:ext uri="{BB962C8B-B14F-4D97-AF65-F5344CB8AC3E}">
        <p14:creationId xmlns:p14="http://schemas.microsoft.com/office/powerpoint/2010/main" val="2834198405"/>
      </p:ext>
    </p:extLst>
  </p:cSld>
  <p:clrMapOvr>
    <a:masterClrMapping/>
  </p:clrMapOvr>
  <p:transition spd="slow">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994211" y="407546"/>
            <a:ext cx="5155579" cy="830997"/>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EC" sz="4800" b="1" i="0" u="none" strike="noStrike" kern="0" cap="none" spc="0" normalizeH="0" baseline="0" noProof="0" dirty="0">
                <a:ln>
                  <a:noFill/>
                </a:ln>
                <a:solidFill>
                  <a:srgbClr val="F79646">
                    <a:lumMod val="75000"/>
                  </a:srgbClr>
                </a:solidFill>
                <a:effectLst/>
                <a:uLnTx/>
                <a:uFillTx/>
                <a:latin typeface="Arial" panose="020B0604020202020204" pitchFamily="34" charset="0"/>
                <a:ea typeface="+mj-ea"/>
                <a:cs typeface="Arial" panose="020B0604020202020204" pitchFamily="34" charset="0"/>
              </a:rPr>
              <a:t>INTRODUCCIÓN</a:t>
            </a:r>
            <a:r>
              <a:rPr kumimoji="0" lang="es-EC" sz="4800" b="1" i="0" u="none" strike="noStrike" kern="0" cap="none" spc="0" normalizeH="0" baseline="0" noProof="0" dirty="0">
                <a:ln>
                  <a:noFill/>
                </a:ln>
                <a:solidFill>
                  <a:srgbClr val="F79646">
                    <a:lumMod val="75000"/>
                  </a:srgbClr>
                </a:solidFill>
                <a:effectLst/>
                <a:uLnTx/>
                <a:uFillTx/>
                <a:latin typeface="Britannic Bold" panose="020B0903060703020204" pitchFamily="34" charset="0"/>
                <a:ea typeface="+mj-ea"/>
                <a:cs typeface="+mj-cs"/>
              </a:rPr>
              <a:t> </a:t>
            </a:r>
            <a:endParaRPr kumimoji="0" lang="en-US" sz="1800" b="0" i="0" u="none" strike="noStrike" kern="0" cap="none" spc="0" normalizeH="0" baseline="0" noProof="0" dirty="0">
              <a:ln>
                <a:noFill/>
              </a:ln>
              <a:solidFill>
                <a:sysClr val="windowText" lastClr="000000"/>
              </a:solidFill>
              <a:effectLst/>
              <a:uLnTx/>
              <a:uFillTx/>
            </a:endParaRPr>
          </a:p>
        </p:txBody>
      </p:sp>
      <p:sp>
        <p:nvSpPr>
          <p:cNvPr id="4" name="Rectángulo 3"/>
          <p:cNvSpPr/>
          <p:nvPr/>
        </p:nvSpPr>
        <p:spPr>
          <a:xfrm>
            <a:off x="683568" y="1235661"/>
            <a:ext cx="7776864" cy="3539430"/>
          </a:xfrm>
          <a:prstGeom prst="rect">
            <a:avLst/>
          </a:prstGeom>
        </p:spPr>
        <p:txBody>
          <a:bodyPr wrap="square">
            <a:spAutoFit/>
          </a:bodyPr>
          <a:lstStyle/>
          <a:p>
            <a:pPr lvl="0" algn="just">
              <a:spcBef>
                <a:spcPct val="20000"/>
              </a:spcBef>
            </a:pPr>
            <a:r>
              <a:rPr lang="es-ES" sz="2800" dirty="0">
                <a:solidFill>
                  <a:prstClr val="black"/>
                </a:solidFill>
                <a:latin typeface="Arial" panose="020B0604020202020204" pitchFamily="34" charset="0"/>
                <a:cs typeface="Arial" panose="020B0604020202020204" pitchFamily="34" charset="0"/>
              </a:rPr>
              <a:t>En la actualidad la información esta a nuestro alcance, los ciudadanos gozan del derecho a acceder a la misma sin discriminación alguna, es por ello que las diferentes personas e instituciones sujetas al proceso de rendición de cuentas ponemos a disposición los espacios de acceso a la misma y transparencia y responsabilidad según lo establece la ley.</a:t>
            </a:r>
            <a:endParaRPr lang="es-EC" sz="2800"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13174136"/>
      </p:ext>
    </p:extLst>
  </p:cSld>
  <p:clrMapOvr>
    <a:masterClrMapping/>
  </p:clrMapOvr>
  <p:transition spd="slow">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51520" y="1001326"/>
            <a:ext cx="8640960" cy="5049396"/>
          </a:xfrm>
          <a:prstGeom prst="rect">
            <a:avLst/>
          </a:prstGeom>
        </p:spPr>
        <p:txBody>
          <a:bodyPr wrap="square">
            <a:spAutoFit/>
          </a:bodyPr>
          <a:lstStyle/>
          <a:p>
            <a:pPr lvl="0" algn="just">
              <a:spcBef>
                <a:spcPct val="20000"/>
              </a:spcBef>
            </a:pPr>
            <a:r>
              <a:rPr lang="es-EC" sz="2800" b="1" dirty="0">
                <a:solidFill>
                  <a:srgbClr val="C00000"/>
                </a:solidFill>
                <a:latin typeface="Arial" panose="020B0604020202020204" pitchFamily="34" charset="0"/>
                <a:cs typeface="Arial" panose="020B0604020202020204" pitchFamily="34" charset="0"/>
              </a:rPr>
              <a:t>CONSTITUCION DE LA REPUBLICA </a:t>
            </a:r>
          </a:p>
          <a:p>
            <a:pPr lvl="0" algn="just">
              <a:spcBef>
                <a:spcPct val="20000"/>
              </a:spcBef>
            </a:pPr>
            <a:r>
              <a:rPr lang="es-EC" sz="2800" b="1" dirty="0">
                <a:solidFill>
                  <a:srgbClr val="F79646">
                    <a:lumMod val="75000"/>
                  </a:srgbClr>
                </a:solidFill>
                <a:latin typeface="Arial" panose="020B0604020202020204" pitchFamily="34" charset="0"/>
                <a:cs typeface="Arial" panose="020B0604020202020204" pitchFamily="34" charset="0"/>
              </a:rPr>
              <a:t>Artículo 297</a:t>
            </a:r>
            <a:r>
              <a:rPr lang="es-EC" sz="2800" b="1" dirty="0">
                <a:solidFill>
                  <a:prstClr val="black">
                    <a:tint val="75000"/>
                  </a:prstClr>
                </a:solidFill>
                <a:latin typeface="Arial" panose="020B0604020202020204" pitchFamily="34" charset="0"/>
                <a:cs typeface="Arial" panose="020B0604020202020204" pitchFamily="34" charset="0"/>
              </a:rPr>
              <a:t> </a:t>
            </a:r>
          </a:p>
          <a:p>
            <a:pPr marL="74295" algn="just">
              <a:lnSpc>
                <a:spcPts val="3500"/>
              </a:lnSpc>
            </a:pPr>
            <a:r>
              <a:rPr lang="en-US" sz="2800" dirty="0">
                <a:solidFill>
                  <a:prstClr val="black"/>
                </a:solidFill>
                <a:latin typeface="Arial" panose="020B0604020202020204" pitchFamily="34" charset="0"/>
                <a:cs typeface="Arial" panose="020B0604020202020204" pitchFamily="34" charset="0"/>
              </a:rPr>
              <a:t>Todo programa financiado con </a:t>
            </a:r>
            <a:r>
              <a:rPr lang="en-US" sz="2800" dirty="0" err="1">
                <a:solidFill>
                  <a:prstClr val="black"/>
                </a:solidFill>
                <a:latin typeface="Arial" panose="020B0604020202020204" pitchFamily="34" charset="0"/>
                <a:cs typeface="Arial" panose="020B0604020202020204" pitchFamily="34" charset="0"/>
              </a:rPr>
              <a:t>recursos</a:t>
            </a:r>
            <a:r>
              <a:rPr lang="en-US" sz="2800" dirty="0">
                <a:solidFill>
                  <a:prstClr val="black"/>
                </a:solidFill>
                <a:latin typeface="Arial" panose="020B0604020202020204" pitchFamily="34" charset="0"/>
                <a:cs typeface="Arial" panose="020B0604020202020204" pitchFamily="34" charset="0"/>
              </a:rPr>
              <a:t> </a:t>
            </a:r>
            <a:r>
              <a:rPr lang="en-US" sz="2800" dirty="0" err="1">
                <a:solidFill>
                  <a:prstClr val="black"/>
                </a:solidFill>
                <a:latin typeface="Arial" panose="020B0604020202020204" pitchFamily="34" charset="0"/>
                <a:cs typeface="Arial" panose="020B0604020202020204" pitchFamily="34" charset="0"/>
              </a:rPr>
              <a:t>públicos</a:t>
            </a:r>
            <a:r>
              <a:rPr lang="es-EC" sz="2800" dirty="0">
                <a:solidFill>
                  <a:prstClr val="black"/>
                </a:solidFill>
                <a:latin typeface="Arial" panose="020B0604020202020204" pitchFamily="34" charset="0"/>
                <a:cs typeface="Arial" panose="020B0604020202020204" pitchFamily="34" charset="0"/>
              </a:rPr>
              <a:t> </a:t>
            </a:r>
            <a:r>
              <a:rPr lang="en-US" sz="2800" dirty="0">
                <a:solidFill>
                  <a:prstClr val="black"/>
                </a:solidFill>
                <a:latin typeface="Arial" panose="020B0604020202020204" pitchFamily="34" charset="0"/>
                <a:cs typeface="Arial" panose="020B0604020202020204" pitchFamily="34" charset="0"/>
              </a:rPr>
              <a:t>tendrá objetivos, metas y un plazo </a:t>
            </a:r>
            <a:r>
              <a:rPr lang="en-US" sz="2800" dirty="0" err="1">
                <a:solidFill>
                  <a:prstClr val="black"/>
                </a:solidFill>
                <a:latin typeface="Arial" panose="020B0604020202020204" pitchFamily="34" charset="0"/>
                <a:cs typeface="Arial" panose="020B0604020202020204" pitchFamily="34" charset="0"/>
              </a:rPr>
              <a:t>predeterminado</a:t>
            </a:r>
            <a:r>
              <a:rPr lang="en-US" sz="2800" dirty="0">
                <a:solidFill>
                  <a:prstClr val="black"/>
                </a:solidFill>
                <a:latin typeface="Arial" panose="020B0604020202020204" pitchFamily="34" charset="0"/>
                <a:cs typeface="Arial" panose="020B0604020202020204" pitchFamily="34" charset="0"/>
              </a:rPr>
              <a:t>  para ser </a:t>
            </a:r>
            <a:r>
              <a:rPr lang="en-US" sz="2800" dirty="0" err="1">
                <a:solidFill>
                  <a:prstClr val="black"/>
                </a:solidFill>
                <a:latin typeface="Arial" panose="020B0604020202020204" pitchFamily="34" charset="0"/>
                <a:cs typeface="Arial" panose="020B0604020202020204" pitchFamily="34" charset="0"/>
              </a:rPr>
              <a:t>evaluado</a:t>
            </a:r>
            <a:r>
              <a:rPr lang="en-US" sz="2800" dirty="0">
                <a:solidFill>
                  <a:prstClr val="black"/>
                </a:solidFill>
                <a:latin typeface="Arial" panose="020B0604020202020204" pitchFamily="34" charset="0"/>
                <a:cs typeface="Arial" panose="020B0604020202020204" pitchFamily="34" charset="0"/>
              </a:rPr>
              <a:t>, </a:t>
            </a:r>
            <a:r>
              <a:rPr lang="en-US" sz="2800" dirty="0" err="1">
                <a:solidFill>
                  <a:prstClr val="black"/>
                </a:solidFill>
                <a:latin typeface="Arial" panose="020B0604020202020204" pitchFamily="34" charset="0"/>
                <a:cs typeface="Arial" panose="020B0604020202020204" pitchFamily="34" charset="0"/>
              </a:rPr>
              <a:t>en</a:t>
            </a:r>
            <a:r>
              <a:rPr lang="en-US" sz="2800" dirty="0">
                <a:solidFill>
                  <a:prstClr val="black"/>
                </a:solidFill>
                <a:latin typeface="Arial" panose="020B0604020202020204" pitchFamily="34" charset="0"/>
                <a:cs typeface="Arial" panose="020B0604020202020204" pitchFamily="34" charset="0"/>
              </a:rPr>
              <a:t>  el  </a:t>
            </a:r>
            <a:r>
              <a:rPr lang="en-US" sz="2800" dirty="0" err="1">
                <a:solidFill>
                  <a:prstClr val="black"/>
                </a:solidFill>
                <a:latin typeface="Arial" panose="020B0604020202020204" pitchFamily="34" charset="0"/>
                <a:cs typeface="Arial" panose="020B0604020202020204" pitchFamily="34" charset="0"/>
              </a:rPr>
              <a:t>marco</a:t>
            </a:r>
            <a:r>
              <a:rPr lang="en-US" sz="2800" dirty="0">
                <a:solidFill>
                  <a:prstClr val="black"/>
                </a:solidFill>
                <a:latin typeface="Arial" panose="020B0604020202020204" pitchFamily="34" charset="0"/>
                <a:cs typeface="Arial" panose="020B0604020202020204" pitchFamily="34" charset="0"/>
              </a:rPr>
              <a:t>  de  lo  </a:t>
            </a:r>
            <a:r>
              <a:rPr lang="en-US" sz="2800" dirty="0" err="1">
                <a:solidFill>
                  <a:prstClr val="black"/>
                </a:solidFill>
                <a:latin typeface="Arial" panose="020B0604020202020204" pitchFamily="34" charset="0"/>
                <a:cs typeface="Arial" panose="020B0604020202020204" pitchFamily="34" charset="0"/>
              </a:rPr>
              <a:t>establecido</a:t>
            </a:r>
            <a:r>
              <a:rPr lang="en-US" sz="2800" dirty="0">
                <a:solidFill>
                  <a:prstClr val="black"/>
                </a:solidFill>
                <a:latin typeface="Arial" panose="020B0604020202020204" pitchFamily="34" charset="0"/>
                <a:cs typeface="Arial" panose="020B0604020202020204" pitchFamily="34" charset="0"/>
              </a:rPr>
              <a:t>  </a:t>
            </a:r>
            <a:r>
              <a:rPr lang="en-US" sz="2800" dirty="0" err="1">
                <a:solidFill>
                  <a:prstClr val="black"/>
                </a:solidFill>
                <a:latin typeface="Arial" panose="020B0604020202020204" pitchFamily="34" charset="0"/>
                <a:cs typeface="Arial" panose="020B0604020202020204" pitchFamily="34" charset="0"/>
              </a:rPr>
              <a:t>en</a:t>
            </a:r>
            <a:r>
              <a:rPr lang="en-US" sz="2800" dirty="0">
                <a:solidFill>
                  <a:prstClr val="black"/>
                </a:solidFill>
                <a:latin typeface="Arial" panose="020B0604020202020204" pitchFamily="34" charset="0"/>
                <a:cs typeface="Arial" panose="020B0604020202020204" pitchFamily="34" charset="0"/>
              </a:rPr>
              <a:t>  el  Plan</a:t>
            </a:r>
            <a:r>
              <a:rPr lang="es-EC" sz="2800" dirty="0">
                <a:solidFill>
                  <a:prstClr val="black"/>
                </a:solidFill>
                <a:latin typeface="Arial" panose="020B0604020202020204" pitchFamily="34" charset="0"/>
                <a:cs typeface="Arial" panose="020B0604020202020204" pitchFamily="34" charset="0"/>
              </a:rPr>
              <a:t> </a:t>
            </a:r>
            <a:r>
              <a:rPr lang="en-US" sz="2800" dirty="0">
                <a:solidFill>
                  <a:prstClr val="black"/>
                </a:solidFill>
                <a:latin typeface="Arial" panose="020B0604020202020204" pitchFamily="34" charset="0"/>
                <a:cs typeface="Arial" panose="020B0604020202020204" pitchFamily="34" charset="0"/>
              </a:rPr>
              <a:t>Nacional de Desarrollo.</a:t>
            </a:r>
            <a:r>
              <a:rPr lang="es-EC" sz="2800" dirty="0">
                <a:solidFill>
                  <a:prstClr val="black"/>
                </a:solidFill>
                <a:latin typeface="Arial" panose="020B0604020202020204" pitchFamily="34" charset="0"/>
                <a:cs typeface="Arial" panose="020B0604020202020204" pitchFamily="34" charset="0"/>
              </a:rPr>
              <a:t> </a:t>
            </a:r>
            <a:r>
              <a:rPr lang="en-US" sz="2800" dirty="0">
                <a:solidFill>
                  <a:prstClr val="black"/>
                </a:solidFill>
                <a:latin typeface="Arial" panose="020B0604020202020204" pitchFamily="34" charset="0"/>
                <a:cs typeface="Arial" panose="020B0604020202020204" pitchFamily="34" charset="0"/>
              </a:rPr>
              <a:t>Las </a:t>
            </a:r>
            <a:r>
              <a:rPr lang="en-US" sz="2800" dirty="0" err="1">
                <a:solidFill>
                  <a:prstClr val="black"/>
                </a:solidFill>
                <a:latin typeface="Arial" panose="020B0604020202020204" pitchFamily="34" charset="0"/>
                <a:cs typeface="Arial" panose="020B0604020202020204" pitchFamily="34" charset="0"/>
              </a:rPr>
              <a:t>instituciones</a:t>
            </a:r>
            <a:r>
              <a:rPr lang="en-US" sz="2800" dirty="0">
                <a:solidFill>
                  <a:prstClr val="black"/>
                </a:solidFill>
                <a:latin typeface="Arial" panose="020B0604020202020204" pitchFamily="34" charset="0"/>
                <a:cs typeface="Arial" panose="020B0604020202020204" pitchFamily="34" charset="0"/>
              </a:rPr>
              <a:t> y </a:t>
            </a:r>
            <a:r>
              <a:rPr lang="en-US" sz="2800" dirty="0" err="1">
                <a:solidFill>
                  <a:prstClr val="black"/>
                </a:solidFill>
                <a:latin typeface="Arial" panose="020B0604020202020204" pitchFamily="34" charset="0"/>
                <a:cs typeface="Arial" panose="020B0604020202020204" pitchFamily="34" charset="0"/>
              </a:rPr>
              <a:t>entidades</a:t>
            </a:r>
            <a:r>
              <a:rPr lang="en-US" sz="2800" dirty="0">
                <a:solidFill>
                  <a:prstClr val="black"/>
                </a:solidFill>
                <a:latin typeface="Arial" panose="020B0604020202020204" pitchFamily="34" charset="0"/>
                <a:cs typeface="Arial" panose="020B0604020202020204" pitchFamily="34" charset="0"/>
              </a:rPr>
              <a:t> que </a:t>
            </a:r>
            <a:r>
              <a:rPr lang="en-US" sz="2800" dirty="0" err="1">
                <a:solidFill>
                  <a:prstClr val="black"/>
                </a:solidFill>
                <a:latin typeface="Arial" panose="020B0604020202020204" pitchFamily="34" charset="0"/>
                <a:cs typeface="Arial" panose="020B0604020202020204" pitchFamily="34" charset="0"/>
              </a:rPr>
              <a:t>reciban</a:t>
            </a:r>
            <a:r>
              <a:rPr lang="en-US" sz="2800" dirty="0">
                <a:solidFill>
                  <a:prstClr val="black"/>
                </a:solidFill>
                <a:latin typeface="Arial" panose="020B0604020202020204" pitchFamily="34" charset="0"/>
                <a:cs typeface="Arial" panose="020B0604020202020204" pitchFamily="34" charset="0"/>
              </a:rPr>
              <a:t> o </a:t>
            </a:r>
            <a:r>
              <a:rPr lang="en-US" sz="2800" dirty="0" err="1">
                <a:solidFill>
                  <a:prstClr val="black"/>
                </a:solidFill>
                <a:latin typeface="Arial" panose="020B0604020202020204" pitchFamily="34" charset="0"/>
                <a:cs typeface="Arial" panose="020B0604020202020204" pitchFamily="34" charset="0"/>
              </a:rPr>
              <a:t>transfieran</a:t>
            </a:r>
            <a:r>
              <a:rPr lang="en-US" sz="2800" dirty="0">
                <a:solidFill>
                  <a:prstClr val="black"/>
                </a:solidFill>
                <a:latin typeface="Arial" panose="020B0604020202020204" pitchFamily="34" charset="0"/>
                <a:cs typeface="Arial" panose="020B0604020202020204" pitchFamily="34" charset="0"/>
              </a:rPr>
              <a:t> </a:t>
            </a:r>
            <a:r>
              <a:rPr lang="en-US" sz="2800" dirty="0" err="1">
                <a:solidFill>
                  <a:prstClr val="black"/>
                </a:solidFill>
                <a:latin typeface="Arial" panose="020B0604020202020204" pitchFamily="34" charset="0"/>
                <a:cs typeface="Arial" panose="020B0604020202020204" pitchFamily="34" charset="0"/>
              </a:rPr>
              <a:t>bienes</a:t>
            </a:r>
            <a:r>
              <a:rPr lang="en-US" sz="2800" dirty="0">
                <a:solidFill>
                  <a:prstClr val="black"/>
                </a:solidFill>
                <a:latin typeface="Arial" panose="020B0604020202020204" pitchFamily="34" charset="0"/>
                <a:cs typeface="Arial" panose="020B0604020202020204" pitchFamily="34" charset="0"/>
              </a:rPr>
              <a:t> o  </a:t>
            </a:r>
            <a:r>
              <a:rPr lang="en-US" sz="2800" dirty="0" err="1">
                <a:solidFill>
                  <a:prstClr val="black"/>
                </a:solidFill>
                <a:latin typeface="Arial" panose="020B0604020202020204" pitchFamily="34" charset="0"/>
                <a:cs typeface="Arial" panose="020B0604020202020204" pitchFamily="34" charset="0"/>
              </a:rPr>
              <a:t>recursos</a:t>
            </a:r>
            <a:r>
              <a:rPr lang="en-US" sz="2800" dirty="0">
                <a:solidFill>
                  <a:prstClr val="black"/>
                </a:solidFill>
                <a:latin typeface="Arial" panose="020B0604020202020204" pitchFamily="34" charset="0"/>
                <a:cs typeface="Arial" panose="020B0604020202020204" pitchFamily="34" charset="0"/>
              </a:rPr>
              <a:t>  </a:t>
            </a:r>
            <a:r>
              <a:rPr lang="en-US" sz="2800" dirty="0" err="1">
                <a:solidFill>
                  <a:prstClr val="black"/>
                </a:solidFill>
                <a:latin typeface="Arial" panose="020B0604020202020204" pitchFamily="34" charset="0"/>
                <a:cs typeface="Arial" panose="020B0604020202020204" pitchFamily="34" charset="0"/>
              </a:rPr>
              <a:t>públicos</a:t>
            </a:r>
            <a:r>
              <a:rPr lang="en-US" sz="2800" dirty="0">
                <a:solidFill>
                  <a:prstClr val="black"/>
                </a:solidFill>
                <a:latin typeface="Arial" panose="020B0604020202020204" pitchFamily="34" charset="0"/>
                <a:cs typeface="Arial" panose="020B0604020202020204" pitchFamily="34" charset="0"/>
              </a:rPr>
              <a:t>  se  </a:t>
            </a:r>
            <a:r>
              <a:rPr lang="en-US" sz="2800" dirty="0" err="1">
                <a:solidFill>
                  <a:prstClr val="black"/>
                </a:solidFill>
                <a:latin typeface="Arial" panose="020B0604020202020204" pitchFamily="34" charset="0"/>
                <a:cs typeface="Arial" panose="020B0604020202020204" pitchFamily="34" charset="0"/>
              </a:rPr>
              <a:t>someterán</a:t>
            </a:r>
            <a:r>
              <a:rPr lang="en-US" sz="2800" dirty="0">
                <a:solidFill>
                  <a:prstClr val="black"/>
                </a:solidFill>
                <a:latin typeface="Arial" panose="020B0604020202020204" pitchFamily="34" charset="0"/>
                <a:cs typeface="Arial" panose="020B0604020202020204" pitchFamily="34" charset="0"/>
              </a:rPr>
              <a:t>  a  las  </a:t>
            </a:r>
            <a:r>
              <a:rPr lang="en-US" sz="2800" dirty="0" err="1">
                <a:solidFill>
                  <a:prstClr val="black"/>
                </a:solidFill>
                <a:latin typeface="Arial" panose="020B0604020202020204" pitchFamily="34" charset="0"/>
                <a:cs typeface="Arial" panose="020B0604020202020204" pitchFamily="34" charset="0"/>
              </a:rPr>
              <a:t>normas</a:t>
            </a:r>
            <a:r>
              <a:rPr lang="en-US" sz="2800" dirty="0">
                <a:solidFill>
                  <a:prstClr val="black"/>
                </a:solidFill>
                <a:latin typeface="Arial" panose="020B0604020202020204" pitchFamily="34" charset="0"/>
                <a:cs typeface="Arial" panose="020B0604020202020204" pitchFamily="34" charset="0"/>
              </a:rPr>
              <a:t>  que  las </a:t>
            </a:r>
            <a:r>
              <a:rPr lang="en-US" sz="2800" dirty="0" err="1">
                <a:solidFill>
                  <a:prstClr val="black"/>
                </a:solidFill>
                <a:latin typeface="Arial" panose="020B0604020202020204" pitchFamily="34" charset="0"/>
                <a:cs typeface="Arial" panose="020B0604020202020204" pitchFamily="34" charset="0"/>
              </a:rPr>
              <a:t>regulan</a:t>
            </a:r>
            <a:r>
              <a:rPr lang="en-US" sz="2800" dirty="0">
                <a:solidFill>
                  <a:prstClr val="black"/>
                </a:solidFill>
                <a:latin typeface="Arial" panose="020B0604020202020204" pitchFamily="34" charset="0"/>
                <a:cs typeface="Arial" panose="020B0604020202020204" pitchFamily="34" charset="0"/>
              </a:rPr>
              <a:t>    y   a  los  </a:t>
            </a:r>
            <a:r>
              <a:rPr lang="en-US" sz="2800" dirty="0" err="1">
                <a:solidFill>
                  <a:prstClr val="black"/>
                </a:solidFill>
                <a:latin typeface="Arial" panose="020B0604020202020204" pitchFamily="34" charset="0"/>
                <a:cs typeface="Arial" panose="020B0604020202020204" pitchFamily="34" charset="0"/>
              </a:rPr>
              <a:t>principios</a:t>
            </a:r>
            <a:r>
              <a:rPr lang="en-US" sz="2800" dirty="0">
                <a:solidFill>
                  <a:prstClr val="black"/>
                </a:solidFill>
                <a:latin typeface="Arial" panose="020B0604020202020204" pitchFamily="34" charset="0"/>
                <a:cs typeface="Arial" panose="020B0604020202020204" pitchFamily="34" charset="0"/>
              </a:rPr>
              <a:t>  y </a:t>
            </a:r>
            <a:r>
              <a:rPr lang="en-US" sz="2800" dirty="0" err="1">
                <a:solidFill>
                  <a:prstClr val="black"/>
                </a:solidFill>
                <a:latin typeface="Arial" panose="020B0604020202020204" pitchFamily="34" charset="0"/>
                <a:cs typeface="Arial" panose="020B0604020202020204" pitchFamily="34" charset="0"/>
              </a:rPr>
              <a:t>procedimientos</a:t>
            </a:r>
            <a:r>
              <a:rPr lang="en-US" sz="2800" dirty="0">
                <a:solidFill>
                  <a:prstClr val="black"/>
                </a:solidFill>
                <a:latin typeface="Arial" panose="020B0604020202020204" pitchFamily="34" charset="0"/>
                <a:cs typeface="Arial" panose="020B0604020202020204" pitchFamily="34" charset="0"/>
              </a:rPr>
              <a:t> de </a:t>
            </a:r>
            <a:r>
              <a:rPr lang="en-US" sz="2800" dirty="0" err="1">
                <a:solidFill>
                  <a:prstClr val="black"/>
                </a:solidFill>
                <a:latin typeface="Arial" panose="020B0604020202020204" pitchFamily="34" charset="0"/>
                <a:cs typeface="Arial" panose="020B0604020202020204" pitchFamily="34" charset="0"/>
              </a:rPr>
              <a:t>transparencia</a:t>
            </a:r>
            <a:r>
              <a:rPr lang="en-US" sz="2800" dirty="0">
                <a:solidFill>
                  <a:prstClr val="black"/>
                </a:solidFill>
                <a:latin typeface="Arial" panose="020B0604020202020204" pitchFamily="34" charset="0"/>
                <a:cs typeface="Arial" panose="020B0604020202020204" pitchFamily="34" charset="0"/>
              </a:rPr>
              <a:t>, </a:t>
            </a:r>
            <a:r>
              <a:rPr lang="en-US" sz="2800" dirty="0" err="1">
                <a:solidFill>
                  <a:prstClr val="black"/>
                </a:solidFill>
                <a:latin typeface="Arial" panose="020B0604020202020204" pitchFamily="34" charset="0"/>
                <a:cs typeface="Arial" panose="020B0604020202020204" pitchFamily="34" charset="0"/>
              </a:rPr>
              <a:t>rendición</a:t>
            </a:r>
            <a:r>
              <a:rPr lang="en-US" sz="2800" dirty="0">
                <a:solidFill>
                  <a:prstClr val="black"/>
                </a:solidFill>
                <a:latin typeface="Arial" panose="020B0604020202020204" pitchFamily="34" charset="0"/>
                <a:cs typeface="Arial" panose="020B0604020202020204" pitchFamily="34" charset="0"/>
              </a:rPr>
              <a:t> de </a:t>
            </a:r>
            <a:r>
              <a:rPr lang="en-US" sz="2800" dirty="0" err="1">
                <a:solidFill>
                  <a:prstClr val="black"/>
                </a:solidFill>
                <a:latin typeface="Arial" panose="020B0604020202020204" pitchFamily="34" charset="0"/>
                <a:cs typeface="Arial" panose="020B0604020202020204" pitchFamily="34" charset="0"/>
              </a:rPr>
              <a:t>cuentas</a:t>
            </a:r>
            <a:r>
              <a:rPr lang="en-US" sz="2800" dirty="0">
                <a:solidFill>
                  <a:prstClr val="black"/>
                </a:solidFill>
                <a:latin typeface="Arial" panose="020B0604020202020204" pitchFamily="34" charset="0"/>
                <a:cs typeface="Arial" panose="020B0604020202020204" pitchFamily="34" charset="0"/>
              </a:rPr>
              <a:t> y control </a:t>
            </a:r>
            <a:r>
              <a:rPr lang="en-US" sz="2800" dirty="0" err="1">
                <a:solidFill>
                  <a:prstClr val="black"/>
                </a:solidFill>
                <a:latin typeface="Arial" panose="020B0604020202020204" pitchFamily="34" charset="0"/>
                <a:cs typeface="Arial" panose="020B0604020202020204" pitchFamily="34" charset="0"/>
              </a:rPr>
              <a:t>público</a:t>
            </a:r>
            <a:r>
              <a:rPr lang="en-US" sz="2800" dirty="0">
                <a:solidFill>
                  <a:prstClr val="black"/>
                </a:solidFill>
                <a:latin typeface="Arial" panose="020B0604020202020204" pitchFamily="34" charset="0"/>
                <a:cs typeface="Arial" panose="020B0604020202020204" pitchFamily="34" charset="0"/>
              </a:rPr>
              <a:t>.</a:t>
            </a:r>
            <a:endParaRPr lang="es-EC" sz="2800" dirty="0">
              <a:solidFill>
                <a:prstClr val="black"/>
              </a:solidFill>
              <a:latin typeface="Arial" panose="020B0604020202020204" pitchFamily="34" charset="0"/>
              <a:cs typeface="Arial" panose="020B0604020202020204" pitchFamily="34" charset="0"/>
            </a:endParaRPr>
          </a:p>
        </p:txBody>
      </p:sp>
      <p:sp>
        <p:nvSpPr>
          <p:cNvPr id="4" name="Rectángulo 3"/>
          <p:cNvSpPr/>
          <p:nvPr/>
        </p:nvSpPr>
        <p:spPr>
          <a:xfrm>
            <a:off x="2591780" y="260648"/>
            <a:ext cx="3600400" cy="707886"/>
          </a:xfrm>
          <a:prstGeom prst="rect">
            <a:avLst/>
          </a:prstGeom>
        </p:spPr>
        <p:txBody>
          <a:bodyPr wrap="square">
            <a:spAutoFit/>
          </a:bodyPr>
          <a:lstStyle/>
          <a:p>
            <a:pPr lvl="0"/>
            <a:r>
              <a:rPr lang="es-EC" sz="4000" b="1" dirty="0">
                <a:solidFill>
                  <a:srgbClr val="4F81BD">
                    <a:lumMod val="75000"/>
                  </a:srgbClr>
                </a:solidFill>
                <a:latin typeface="Arial" panose="020B0604020202020204" pitchFamily="34" charset="0"/>
                <a:cs typeface="Arial" panose="020B0604020202020204" pitchFamily="34" charset="0"/>
              </a:rPr>
              <a:t>BASE LEGAL</a:t>
            </a:r>
            <a:r>
              <a:rPr lang="es-EC" sz="2800" b="1" dirty="0">
                <a:solidFill>
                  <a:srgbClr val="4F81BD">
                    <a:lumMod val="75000"/>
                  </a:srgbClr>
                </a:solidFill>
                <a:latin typeface="Arial" panose="020B0604020202020204" pitchFamily="34" charset="0"/>
                <a:cs typeface="Arial" panose="020B0604020202020204" pitchFamily="34" charset="0"/>
              </a:rPr>
              <a:t> </a:t>
            </a:r>
            <a:endParaRPr lang="es-ES" sz="2800" b="1" dirty="0">
              <a:solidFill>
                <a:srgbClr val="4F81BD">
                  <a:lumMod val="75000"/>
                </a:srgb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08527666"/>
      </p:ext>
    </p:extLst>
  </p:cSld>
  <p:clrMapOvr>
    <a:masterClrMapping/>
  </p:clrMapOvr>
  <p:transition spd="slow">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51520" y="116632"/>
            <a:ext cx="8712968" cy="5822620"/>
          </a:xfrm>
          <a:prstGeom prst="rect">
            <a:avLst/>
          </a:prstGeom>
        </p:spPr>
        <p:txBody>
          <a:bodyPr wrap="square">
            <a:spAutoFit/>
          </a:bodyPr>
          <a:lstStyle/>
          <a:p>
            <a:pPr lvl="0" algn="ctr">
              <a:spcBef>
                <a:spcPct val="20000"/>
              </a:spcBef>
            </a:pPr>
            <a:r>
              <a:rPr lang="es-EC" sz="4000" b="1" dirty="0">
                <a:solidFill>
                  <a:srgbClr val="C00000"/>
                </a:solidFill>
                <a:latin typeface="Arial" panose="020B0604020202020204" pitchFamily="34" charset="0"/>
                <a:cs typeface="Arial" panose="020B0604020202020204" pitchFamily="34" charset="0"/>
              </a:rPr>
              <a:t>LEY ORGÁNICA DE PARTICIPACIÓN CIUDADANA </a:t>
            </a:r>
          </a:p>
          <a:p>
            <a:pPr lvl="0" algn="just">
              <a:spcBef>
                <a:spcPct val="20000"/>
              </a:spcBef>
            </a:pPr>
            <a:r>
              <a:rPr lang="es-EC" sz="2800" b="1" dirty="0">
                <a:solidFill>
                  <a:srgbClr val="F79646">
                    <a:lumMod val="75000"/>
                  </a:srgbClr>
                </a:solidFill>
                <a:latin typeface="Arial" panose="020B0604020202020204" pitchFamily="34" charset="0"/>
                <a:cs typeface="Arial" panose="020B0604020202020204" pitchFamily="34" charset="0"/>
              </a:rPr>
              <a:t>Artículo 89</a:t>
            </a:r>
            <a:r>
              <a:rPr lang="es-EC" sz="2800" b="1" dirty="0">
                <a:solidFill>
                  <a:prstClr val="black">
                    <a:tint val="75000"/>
                  </a:prstClr>
                </a:solidFill>
                <a:latin typeface="Arial" panose="020B0604020202020204" pitchFamily="34" charset="0"/>
                <a:cs typeface="Arial" panose="020B0604020202020204" pitchFamily="34" charset="0"/>
              </a:rPr>
              <a:t> </a:t>
            </a:r>
          </a:p>
          <a:p>
            <a:pPr lvl="0" algn="just">
              <a:spcBef>
                <a:spcPct val="20000"/>
              </a:spcBef>
            </a:pPr>
            <a:r>
              <a:rPr lang="es-EC" sz="2800" dirty="0">
                <a:solidFill>
                  <a:prstClr val="black"/>
                </a:solidFill>
                <a:latin typeface="Arial" panose="020B0604020202020204" pitchFamily="34" charset="0"/>
                <a:cs typeface="Arial" panose="020B0604020202020204" pitchFamily="34" charset="0"/>
              </a:rPr>
              <a:t>La rendición de cuentas como un proceso sistemático, deliberado, interactivo y universal, que involucra a autoridades , funcionarias y funcionarios o sus representantes legales, según sea el caso, que estén obligadas u obligados a informar y someterse a evaluación de la ciudadanía por las acciones u omisiones en el ejercicio de su gestión y en la administración de recursos públicos.</a:t>
            </a:r>
          </a:p>
          <a:p>
            <a:pPr marL="74295" algn="just">
              <a:lnSpc>
                <a:spcPts val="3500"/>
              </a:lnSpc>
            </a:pPr>
            <a:endParaRPr lang="es-EC" sz="2400" dirty="0">
              <a:solidFill>
                <a:prstClr val="black"/>
              </a:solidFill>
              <a:latin typeface="Calibri"/>
            </a:endParaRPr>
          </a:p>
        </p:txBody>
      </p:sp>
    </p:spTree>
    <p:extLst>
      <p:ext uri="{BB962C8B-B14F-4D97-AF65-F5344CB8AC3E}">
        <p14:creationId xmlns:p14="http://schemas.microsoft.com/office/powerpoint/2010/main" val="1884292488"/>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7505" y="2132856"/>
            <a:ext cx="8769514" cy="3785652"/>
          </a:xfrm>
          <a:prstGeom prst="rect">
            <a:avLst/>
          </a:prstGeom>
        </p:spPr>
        <p:txBody>
          <a:bodyPr wrap="square">
            <a:spAutoFit/>
          </a:bodyPr>
          <a:lstStyle/>
          <a:p>
            <a:pPr marL="69215" marR="18415" algn="just">
              <a:lnSpc>
                <a:spcPts val="3200"/>
              </a:lnSpc>
              <a:spcAft>
                <a:spcPts val="0"/>
              </a:spcAft>
            </a:pPr>
            <a:r>
              <a:rPr lang="en-US" sz="2800" b="1" dirty="0">
                <a:effectLst/>
                <a:latin typeface="Arial" panose="020B0604020202020204" pitchFamily="34" charset="0"/>
                <a:ea typeface="Century Gothic" panose="020B0502020202020204" pitchFamily="34" charset="0"/>
                <a:cs typeface="Arial" panose="020B0604020202020204" pitchFamily="34" charset="0"/>
              </a:rPr>
              <a:t>Ar</a:t>
            </a:r>
            <a:r>
              <a:rPr lang="en-US" sz="2800" b="1" spc="5" dirty="0">
                <a:effectLst/>
                <a:latin typeface="Arial" panose="020B0604020202020204" pitchFamily="34" charset="0"/>
                <a:ea typeface="Century Gothic" panose="020B0502020202020204" pitchFamily="34" charset="0"/>
                <a:cs typeface="Arial" panose="020B0604020202020204" pitchFamily="34" charset="0"/>
              </a:rPr>
              <a:t>t</a:t>
            </a:r>
            <a:r>
              <a:rPr lang="en-US" sz="2800" b="1" dirty="0">
                <a:effectLst/>
                <a:latin typeface="Arial" panose="020B0604020202020204" pitchFamily="34" charset="0"/>
                <a:ea typeface="Century Gothic" panose="020B0502020202020204" pitchFamily="34" charset="0"/>
                <a:cs typeface="Arial" panose="020B0604020202020204" pitchFamily="34" charset="0"/>
              </a:rPr>
              <a:t>.</a:t>
            </a:r>
            <a:r>
              <a:rPr lang="en-US" sz="2800" b="1" spc="405" dirty="0">
                <a:effectLst/>
                <a:latin typeface="Arial" panose="020B0604020202020204" pitchFamily="34" charset="0"/>
                <a:ea typeface="Century Gothic" panose="020B0502020202020204" pitchFamily="34" charset="0"/>
                <a:cs typeface="Arial" panose="020B0604020202020204" pitchFamily="34" charset="0"/>
              </a:rPr>
              <a:t> </a:t>
            </a:r>
            <a:r>
              <a:rPr lang="en-US" sz="2800" b="1" dirty="0">
                <a:effectLst/>
                <a:latin typeface="Arial" panose="020B0604020202020204" pitchFamily="34" charset="0"/>
                <a:ea typeface="Century Gothic" panose="020B0502020202020204" pitchFamily="34" charset="0"/>
                <a:cs typeface="Arial" panose="020B0604020202020204" pitchFamily="34" charset="0"/>
              </a:rPr>
              <a:t>26</a:t>
            </a:r>
            <a:r>
              <a:rPr lang="en-US" sz="2800" b="1" spc="-5" dirty="0">
                <a:effectLst/>
                <a:latin typeface="Arial" panose="020B0604020202020204" pitchFamily="34" charset="0"/>
                <a:ea typeface="Century Gothic" panose="020B0502020202020204" pitchFamily="34" charset="0"/>
                <a:cs typeface="Arial" panose="020B0604020202020204" pitchFamily="34" charset="0"/>
              </a:rPr>
              <a:t>6</a:t>
            </a:r>
            <a:r>
              <a:rPr lang="en-US" sz="2800" b="1" spc="10" dirty="0">
                <a:effectLst/>
                <a:latin typeface="Arial" panose="020B0604020202020204" pitchFamily="34" charset="0"/>
                <a:ea typeface="Century Gothic" panose="020B0502020202020204" pitchFamily="34" charset="0"/>
                <a:cs typeface="Arial" panose="020B0604020202020204" pitchFamily="34" charset="0"/>
              </a:rPr>
              <a:t>.</a:t>
            </a:r>
            <a:r>
              <a:rPr lang="en-US" sz="2800" b="1" dirty="0">
                <a:effectLst/>
                <a:latin typeface="Arial" panose="020B0604020202020204" pitchFamily="34" charset="0"/>
                <a:ea typeface="Century Gothic" panose="020B0502020202020204" pitchFamily="34" charset="0"/>
                <a:cs typeface="Arial" panose="020B0604020202020204" pitchFamily="34" charset="0"/>
              </a:rPr>
              <a:t>-</a:t>
            </a:r>
            <a:r>
              <a:rPr lang="en-US" sz="2800" b="1" spc="350" dirty="0">
                <a:effectLst/>
                <a:latin typeface="Arial" panose="020B0604020202020204" pitchFamily="34" charset="0"/>
                <a:ea typeface="Century Gothic" panose="020B0502020202020204" pitchFamily="34" charset="0"/>
                <a:cs typeface="Arial" panose="020B0604020202020204" pitchFamily="34" charset="0"/>
              </a:rPr>
              <a:t> </a:t>
            </a:r>
            <a:r>
              <a:rPr lang="en-US" sz="2800" dirty="0" err="1">
                <a:effectLst/>
                <a:latin typeface="Arial" panose="020B0604020202020204" pitchFamily="34" charset="0"/>
                <a:ea typeface="Century Gothic" panose="020B0502020202020204" pitchFamily="34" charset="0"/>
                <a:cs typeface="Arial" panose="020B0604020202020204" pitchFamily="34" charset="0"/>
              </a:rPr>
              <a:t>R</a:t>
            </a:r>
            <a:r>
              <a:rPr lang="en-US" sz="2800" spc="10" dirty="0" err="1">
                <a:effectLst/>
                <a:latin typeface="Arial" panose="020B0604020202020204" pitchFamily="34" charset="0"/>
                <a:ea typeface="Century Gothic" panose="020B0502020202020204" pitchFamily="34" charset="0"/>
                <a:cs typeface="Arial" panose="020B0604020202020204" pitchFamily="34" charset="0"/>
              </a:rPr>
              <a:t>e</a:t>
            </a:r>
            <a:r>
              <a:rPr lang="en-US" sz="2800" dirty="0" err="1">
                <a:effectLst/>
                <a:latin typeface="Arial" panose="020B0604020202020204" pitchFamily="34" charset="0"/>
                <a:ea typeface="Century Gothic" panose="020B0502020202020204" pitchFamily="34" charset="0"/>
                <a:cs typeface="Arial" panose="020B0604020202020204" pitchFamily="34" charset="0"/>
              </a:rPr>
              <a:t>nd</a:t>
            </a:r>
            <a:r>
              <a:rPr lang="en-US" sz="2800" spc="15" dirty="0" err="1">
                <a:effectLst/>
                <a:latin typeface="Arial" panose="020B0604020202020204" pitchFamily="34" charset="0"/>
                <a:ea typeface="Century Gothic" panose="020B0502020202020204" pitchFamily="34" charset="0"/>
                <a:cs typeface="Arial" panose="020B0604020202020204" pitchFamily="34" charset="0"/>
              </a:rPr>
              <a:t>i</a:t>
            </a:r>
            <a:r>
              <a:rPr lang="en-US" sz="2800" spc="-10" dirty="0" err="1">
                <a:effectLst/>
                <a:latin typeface="Arial" panose="020B0604020202020204" pitchFamily="34" charset="0"/>
                <a:ea typeface="Century Gothic" panose="020B0502020202020204" pitchFamily="34" charset="0"/>
                <a:cs typeface="Arial" panose="020B0604020202020204" pitchFamily="34" charset="0"/>
              </a:rPr>
              <a:t>c</a:t>
            </a:r>
            <a:r>
              <a:rPr lang="en-US" sz="2800" spc="15" dirty="0" err="1">
                <a:effectLst/>
                <a:latin typeface="Arial" panose="020B0604020202020204" pitchFamily="34" charset="0"/>
                <a:ea typeface="Century Gothic" panose="020B0502020202020204" pitchFamily="34" charset="0"/>
                <a:cs typeface="Arial" panose="020B0604020202020204" pitchFamily="34" charset="0"/>
              </a:rPr>
              <a:t>i</a:t>
            </a:r>
            <a:r>
              <a:rPr lang="en-US" sz="2800" dirty="0" err="1">
                <a:effectLst/>
                <a:latin typeface="Arial" panose="020B0604020202020204" pitchFamily="34" charset="0"/>
                <a:ea typeface="Century Gothic" panose="020B0502020202020204" pitchFamily="34" charset="0"/>
                <a:cs typeface="Arial" panose="020B0604020202020204" pitchFamily="34" charset="0"/>
              </a:rPr>
              <a:t>ón</a:t>
            </a:r>
            <a:r>
              <a:rPr lang="en-US" sz="2800" spc="345" dirty="0">
                <a:effectLst/>
                <a:latin typeface="Arial" panose="020B0604020202020204" pitchFamily="34" charset="0"/>
                <a:ea typeface="Century Gothic" panose="020B0502020202020204" pitchFamily="34" charset="0"/>
                <a:cs typeface="Arial" panose="020B0604020202020204" pitchFamily="34" charset="0"/>
              </a:rPr>
              <a:t> </a:t>
            </a:r>
            <a:r>
              <a:rPr lang="en-US" sz="2800" spc="5" dirty="0">
                <a:effectLst/>
                <a:latin typeface="Arial" panose="020B0604020202020204" pitchFamily="34" charset="0"/>
                <a:ea typeface="Century Gothic" panose="020B0502020202020204" pitchFamily="34" charset="0"/>
                <a:cs typeface="Arial" panose="020B0604020202020204" pitchFamily="34" charset="0"/>
              </a:rPr>
              <a:t>d</a:t>
            </a:r>
            <a:r>
              <a:rPr lang="en-US" sz="2800" dirty="0">
                <a:effectLst/>
                <a:latin typeface="Arial" panose="020B0604020202020204" pitchFamily="34" charset="0"/>
                <a:ea typeface="Century Gothic" panose="020B0502020202020204" pitchFamily="34" charset="0"/>
                <a:cs typeface="Arial" panose="020B0604020202020204" pitchFamily="34" charset="0"/>
              </a:rPr>
              <a:t>e</a:t>
            </a:r>
            <a:r>
              <a:rPr lang="en-US" sz="2800" spc="370" dirty="0">
                <a:effectLst/>
                <a:latin typeface="Arial" panose="020B0604020202020204" pitchFamily="34" charset="0"/>
                <a:ea typeface="Century Gothic" panose="020B0502020202020204" pitchFamily="34" charset="0"/>
                <a:cs typeface="Arial" panose="020B0604020202020204" pitchFamily="34" charset="0"/>
              </a:rPr>
              <a:t> </a:t>
            </a:r>
            <a:r>
              <a:rPr lang="en-US" sz="2800" dirty="0" err="1">
                <a:effectLst/>
                <a:latin typeface="Arial" panose="020B0604020202020204" pitchFamily="34" charset="0"/>
                <a:ea typeface="Century Gothic" panose="020B0502020202020204" pitchFamily="34" charset="0"/>
                <a:cs typeface="Arial" panose="020B0604020202020204" pitchFamily="34" charset="0"/>
              </a:rPr>
              <a:t>Cuen</a:t>
            </a:r>
            <a:r>
              <a:rPr lang="en-US" sz="2800" spc="15" dirty="0" err="1">
                <a:effectLst/>
                <a:latin typeface="Arial" panose="020B0604020202020204" pitchFamily="34" charset="0"/>
                <a:ea typeface="Century Gothic" panose="020B0502020202020204" pitchFamily="34" charset="0"/>
                <a:cs typeface="Arial" panose="020B0604020202020204" pitchFamily="34" charset="0"/>
              </a:rPr>
              <a:t>t</a:t>
            </a:r>
            <a:r>
              <a:rPr lang="en-US" sz="2800" dirty="0" err="1">
                <a:effectLst/>
                <a:latin typeface="Arial" panose="020B0604020202020204" pitchFamily="34" charset="0"/>
                <a:ea typeface="Century Gothic" panose="020B0502020202020204" pitchFamily="34" charset="0"/>
                <a:cs typeface="Arial" panose="020B0604020202020204" pitchFamily="34" charset="0"/>
              </a:rPr>
              <a:t>a</a:t>
            </a:r>
            <a:r>
              <a:rPr lang="en-US" sz="2800" spc="10" dirty="0" err="1">
                <a:effectLst/>
                <a:latin typeface="Arial" panose="020B0604020202020204" pitchFamily="34" charset="0"/>
                <a:ea typeface="Century Gothic" panose="020B0502020202020204" pitchFamily="34" charset="0"/>
                <a:cs typeface="Arial" panose="020B0604020202020204" pitchFamily="34" charset="0"/>
              </a:rPr>
              <a:t>s</a:t>
            </a:r>
            <a:r>
              <a:rPr lang="en-US" sz="2800" spc="5" dirty="0">
                <a:effectLst/>
                <a:latin typeface="Arial" panose="020B0604020202020204" pitchFamily="34" charset="0"/>
                <a:ea typeface="Century Gothic" panose="020B0502020202020204" pitchFamily="34" charset="0"/>
                <a:cs typeface="Arial" panose="020B0604020202020204" pitchFamily="34" charset="0"/>
              </a:rPr>
              <a:t>.</a:t>
            </a:r>
            <a:r>
              <a:rPr lang="en-US" sz="2800" dirty="0">
                <a:effectLst/>
                <a:latin typeface="Arial" panose="020B0604020202020204" pitchFamily="34" charset="0"/>
                <a:ea typeface="Century Gothic" panose="020B0502020202020204" pitchFamily="34" charset="0"/>
                <a:cs typeface="Arial" panose="020B0604020202020204" pitchFamily="34" charset="0"/>
              </a:rPr>
              <a:t>-</a:t>
            </a:r>
            <a:r>
              <a:rPr lang="en-US" sz="2800" spc="375" dirty="0">
                <a:effectLst/>
                <a:latin typeface="Arial" panose="020B0604020202020204" pitchFamily="34" charset="0"/>
                <a:ea typeface="Century Gothic" panose="020B0502020202020204" pitchFamily="34" charset="0"/>
                <a:cs typeface="Arial" panose="020B0604020202020204" pitchFamily="34" charset="0"/>
              </a:rPr>
              <a:t> </a:t>
            </a:r>
            <a:r>
              <a:rPr lang="en-US" sz="2800" spc="-5" dirty="0">
                <a:effectLst/>
                <a:latin typeface="Arial" panose="020B0604020202020204" pitchFamily="34" charset="0"/>
                <a:ea typeface="Century Gothic" panose="020B0502020202020204" pitchFamily="34" charset="0"/>
                <a:cs typeface="Arial" panose="020B0604020202020204" pitchFamily="34" charset="0"/>
              </a:rPr>
              <a:t>A</a:t>
            </a:r>
            <a:r>
              <a:rPr lang="en-US" sz="2800" dirty="0">
                <a:effectLst/>
                <a:latin typeface="Arial" panose="020B0604020202020204" pitchFamily="34" charset="0"/>
                <a:ea typeface="Century Gothic" panose="020B0502020202020204" pitchFamily="34" charset="0"/>
                <a:cs typeface="Arial" panose="020B0604020202020204" pitchFamily="34" charset="0"/>
              </a:rPr>
              <a:t>l</a:t>
            </a:r>
            <a:r>
              <a:rPr lang="en-US" sz="2800" spc="390" dirty="0">
                <a:effectLst/>
                <a:latin typeface="Arial" panose="020B0604020202020204" pitchFamily="34" charset="0"/>
                <a:ea typeface="Century Gothic" panose="020B0502020202020204" pitchFamily="34" charset="0"/>
                <a:cs typeface="Arial" panose="020B0604020202020204" pitchFamily="34" charset="0"/>
              </a:rPr>
              <a:t> </a:t>
            </a:r>
            <a:r>
              <a:rPr lang="en-US" sz="2800" dirty="0">
                <a:effectLst/>
                <a:latin typeface="Arial" panose="020B0604020202020204" pitchFamily="34" charset="0"/>
                <a:ea typeface="Century Gothic" panose="020B0502020202020204" pitchFamily="34" charset="0"/>
                <a:cs typeface="Arial" panose="020B0604020202020204" pitchFamily="34" charset="0"/>
              </a:rPr>
              <a:t>f</a:t>
            </a:r>
            <a:r>
              <a:rPr lang="en-US" sz="2800" spc="10" dirty="0">
                <a:effectLst/>
                <a:latin typeface="Arial" panose="020B0604020202020204" pitchFamily="34" charset="0"/>
                <a:ea typeface="Century Gothic" panose="020B0502020202020204" pitchFamily="34" charset="0"/>
                <a:cs typeface="Arial" panose="020B0604020202020204" pitchFamily="34" charset="0"/>
              </a:rPr>
              <a:t>i</a:t>
            </a:r>
            <a:r>
              <a:rPr lang="en-US" sz="2800" dirty="0">
                <a:effectLst/>
                <a:latin typeface="Arial" panose="020B0604020202020204" pitchFamily="34" charset="0"/>
                <a:ea typeface="Century Gothic" panose="020B0502020202020204" pitchFamily="34" charset="0"/>
                <a:cs typeface="Arial" panose="020B0604020202020204" pitchFamily="34" charset="0"/>
              </a:rPr>
              <a:t>nal</a:t>
            </a:r>
            <a:r>
              <a:rPr lang="en-US" sz="2800" spc="375" dirty="0">
                <a:effectLst/>
                <a:latin typeface="Arial" panose="020B0604020202020204" pitchFamily="34" charset="0"/>
                <a:ea typeface="Century Gothic" panose="020B0502020202020204" pitchFamily="34" charset="0"/>
                <a:cs typeface="Arial" panose="020B0604020202020204" pitchFamily="34" charset="0"/>
              </a:rPr>
              <a:t> </a:t>
            </a:r>
            <a:r>
              <a:rPr lang="en-US" sz="2800" dirty="0">
                <a:effectLst/>
                <a:latin typeface="Arial" panose="020B0604020202020204" pitchFamily="34" charset="0"/>
                <a:ea typeface="Century Gothic" panose="020B0502020202020204" pitchFamily="34" charset="0"/>
                <a:cs typeface="Arial" panose="020B0604020202020204" pitchFamily="34" charset="0"/>
              </a:rPr>
              <a:t>del</a:t>
            </a:r>
            <a:r>
              <a:rPr lang="en-US" sz="2800" spc="380" dirty="0">
                <a:effectLst/>
                <a:latin typeface="Arial" panose="020B0604020202020204" pitchFamily="34" charset="0"/>
                <a:ea typeface="Century Gothic" panose="020B0502020202020204" pitchFamily="34" charset="0"/>
                <a:cs typeface="Arial" panose="020B0604020202020204" pitchFamily="34" charset="0"/>
              </a:rPr>
              <a:t> </a:t>
            </a:r>
            <a:r>
              <a:rPr lang="en-US" sz="2800" dirty="0" err="1">
                <a:effectLst/>
                <a:latin typeface="Arial" panose="020B0604020202020204" pitchFamily="34" charset="0"/>
                <a:ea typeface="Century Gothic" panose="020B0502020202020204" pitchFamily="34" charset="0"/>
                <a:cs typeface="Arial" panose="020B0604020202020204" pitchFamily="34" charset="0"/>
              </a:rPr>
              <a:t>e</a:t>
            </a:r>
            <a:r>
              <a:rPr lang="en-US" sz="2800" spc="10" dirty="0" err="1">
                <a:effectLst/>
                <a:latin typeface="Arial" panose="020B0604020202020204" pitchFamily="34" charset="0"/>
                <a:ea typeface="Century Gothic" panose="020B0502020202020204" pitchFamily="34" charset="0"/>
                <a:cs typeface="Arial" panose="020B0604020202020204" pitchFamily="34" charset="0"/>
              </a:rPr>
              <a:t>j</a:t>
            </a:r>
            <a:r>
              <a:rPr lang="en-US" sz="2800" dirty="0" err="1">
                <a:effectLst/>
                <a:latin typeface="Arial" panose="020B0604020202020204" pitchFamily="34" charset="0"/>
                <a:ea typeface="Century Gothic" panose="020B0502020202020204" pitchFamily="34" charset="0"/>
                <a:cs typeface="Arial" panose="020B0604020202020204" pitchFamily="34" charset="0"/>
              </a:rPr>
              <a:t>erc</a:t>
            </a:r>
            <a:r>
              <a:rPr lang="en-US" sz="2800" spc="25" dirty="0" err="1">
                <a:effectLst/>
                <a:latin typeface="Arial" panose="020B0604020202020204" pitchFamily="34" charset="0"/>
                <a:ea typeface="Century Gothic" panose="020B0502020202020204" pitchFamily="34" charset="0"/>
                <a:cs typeface="Arial" panose="020B0604020202020204" pitchFamily="34" charset="0"/>
              </a:rPr>
              <a:t>i</a:t>
            </a:r>
            <a:r>
              <a:rPr lang="en-US" sz="2800" spc="-10" dirty="0" err="1">
                <a:effectLst/>
                <a:latin typeface="Arial" panose="020B0604020202020204" pitchFamily="34" charset="0"/>
                <a:ea typeface="Century Gothic" panose="020B0502020202020204" pitchFamily="34" charset="0"/>
                <a:cs typeface="Arial" panose="020B0604020202020204" pitchFamily="34" charset="0"/>
              </a:rPr>
              <a:t>c</a:t>
            </a:r>
            <a:r>
              <a:rPr lang="en-US" sz="2800" spc="15" dirty="0" err="1">
                <a:effectLst/>
                <a:latin typeface="Arial" panose="020B0604020202020204" pitchFamily="34" charset="0"/>
                <a:ea typeface="Century Gothic" panose="020B0502020202020204" pitchFamily="34" charset="0"/>
                <a:cs typeface="Arial" panose="020B0604020202020204" pitchFamily="34" charset="0"/>
              </a:rPr>
              <a:t>i</a:t>
            </a:r>
            <a:r>
              <a:rPr lang="en-US" sz="2800" dirty="0" err="1">
                <a:effectLst/>
                <a:latin typeface="Arial" panose="020B0604020202020204" pitchFamily="34" charset="0"/>
                <a:ea typeface="Century Gothic" panose="020B0502020202020204" pitchFamily="34" charset="0"/>
                <a:cs typeface="Arial" panose="020B0604020202020204" pitchFamily="34" charset="0"/>
              </a:rPr>
              <a:t>o</a:t>
            </a:r>
            <a:r>
              <a:rPr lang="es-EC" sz="2800" dirty="0">
                <a:latin typeface="Arial" panose="020B0604020202020204" pitchFamily="34" charset="0"/>
                <a:ea typeface="Century Gothic" panose="020B0502020202020204" pitchFamily="34" charset="0"/>
                <a:cs typeface="Arial" panose="020B0604020202020204" pitchFamily="34" charset="0"/>
              </a:rPr>
              <a:t> </a:t>
            </a:r>
            <a:r>
              <a:rPr lang="en-US" sz="2800" dirty="0">
                <a:effectLst/>
                <a:latin typeface="Arial" panose="020B0604020202020204" pitchFamily="34" charset="0"/>
                <a:ea typeface="Century Gothic" panose="020B0502020202020204" pitchFamily="34" charset="0"/>
                <a:cs typeface="Arial" panose="020B0604020202020204" pitchFamily="34" charset="0"/>
              </a:rPr>
              <a:t>f</a:t>
            </a:r>
            <a:r>
              <a:rPr lang="en-US" sz="2800" spc="10" dirty="0">
                <a:effectLst/>
                <a:latin typeface="Arial" panose="020B0604020202020204" pitchFamily="34" charset="0"/>
                <a:ea typeface="Century Gothic" panose="020B0502020202020204" pitchFamily="34" charset="0"/>
                <a:cs typeface="Arial" panose="020B0604020202020204" pitchFamily="34" charset="0"/>
              </a:rPr>
              <a:t>i</a:t>
            </a:r>
            <a:r>
              <a:rPr lang="en-US" sz="2800" dirty="0">
                <a:effectLst/>
                <a:latin typeface="Arial" panose="020B0604020202020204" pitchFamily="34" charset="0"/>
                <a:ea typeface="Century Gothic" panose="020B0502020202020204" pitchFamily="34" charset="0"/>
                <a:cs typeface="Arial" panose="020B0604020202020204" pitchFamily="34" charset="0"/>
              </a:rPr>
              <a:t>scal </a:t>
            </a:r>
            <a:r>
              <a:rPr lang="en-US" sz="2800" spc="-5" dirty="0">
                <a:effectLst/>
                <a:latin typeface="Arial" panose="020B0604020202020204" pitchFamily="34" charset="0"/>
                <a:ea typeface="Century Gothic" panose="020B0502020202020204" pitchFamily="34" charset="0"/>
                <a:cs typeface="Arial" panose="020B0604020202020204" pitchFamily="34" charset="0"/>
              </a:rPr>
              <a:t>e</a:t>
            </a:r>
            <a:r>
              <a:rPr lang="en-US" sz="2800" dirty="0">
                <a:effectLst/>
                <a:latin typeface="Arial" panose="020B0604020202020204" pitchFamily="34" charset="0"/>
                <a:ea typeface="Century Gothic" panose="020B0502020202020204" pitchFamily="34" charset="0"/>
                <a:cs typeface="Arial" panose="020B0604020202020204" pitchFamily="34" charset="0"/>
              </a:rPr>
              <a:t>l</a:t>
            </a:r>
            <a:r>
              <a:rPr lang="en-US" sz="2800" spc="40" dirty="0">
                <a:effectLst/>
                <a:latin typeface="Arial" panose="020B0604020202020204" pitchFamily="34" charset="0"/>
                <a:ea typeface="Century Gothic" panose="020B0502020202020204" pitchFamily="34" charset="0"/>
                <a:cs typeface="Arial" panose="020B0604020202020204" pitchFamily="34" charset="0"/>
              </a:rPr>
              <a:t> </a:t>
            </a:r>
            <a:r>
              <a:rPr lang="en-US" sz="2800" dirty="0" err="1">
                <a:effectLst/>
                <a:latin typeface="Arial" panose="020B0604020202020204" pitchFamily="34" charset="0"/>
                <a:ea typeface="Century Gothic" panose="020B0502020202020204" pitchFamily="34" charset="0"/>
                <a:cs typeface="Arial" panose="020B0604020202020204" pitchFamily="34" charset="0"/>
              </a:rPr>
              <a:t>e</a:t>
            </a:r>
            <a:r>
              <a:rPr lang="en-US" sz="2800" spc="10" dirty="0" err="1">
                <a:effectLst/>
                <a:latin typeface="Arial" panose="020B0604020202020204" pitchFamily="34" charset="0"/>
                <a:ea typeface="Century Gothic" panose="020B0502020202020204" pitchFamily="34" charset="0"/>
                <a:cs typeface="Arial" panose="020B0604020202020204" pitchFamily="34" charset="0"/>
              </a:rPr>
              <a:t>j</a:t>
            </a:r>
            <a:r>
              <a:rPr lang="en-US" sz="2800" dirty="0" err="1">
                <a:effectLst/>
                <a:latin typeface="Arial" panose="020B0604020202020204" pitchFamily="34" charset="0"/>
                <a:ea typeface="Century Gothic" panose="020B0502020202020204" pitchFamily="34" charset="0"/>
                <a:cs typeface="Arial" panose="020B0604020202020204" pitchFamily="34" charset="0"/>
              </a:rPr>
              <a:t>e</a:t>
            </a:r>
            <a:r>
              <a:rPr lang="en-US" sz="2800" spc="5" dirty="0" err="1">
                <a:effectLst/>
                <a:latin typeface="Arial" panose="020B0604020202020204" pitchFamily="34" charset="0"/>
                <a:ea typeface="Century Gothic" panose="020B0502020202020204" pitchFamily="34" charset="0"/>
                <a:cs typeface="Arial" panose="020B0604020202020204" pitchFamily="34" charset="0"/>
              </a:rPr>
              <a:t>c</a:t>
            </a:r>
            <a:r>
              <a:rPr lang="en-US" sz="2800" dirty="0" err="1">
                <a:effectLst/>
                <a:latin typeface="Arial" panose="020B0604020202020204" pitchFamily="34" charset="0"/>
                <a:ea typeface="Century Gothic" panose="020B0502020202020204" pitchFamily="34" charset="0"/>
                <a:cs typeface="Arial" panose="020B0604020202020204" pitchFamily="34" charset="0"/>
              </a:rPr>
              <a:t>ut</a:t>
            </a:r>
            <a:r>
              <a:rPr lang="en-US" sz="2800" spc="20" dirty="0" err="1">
                <a:effectLst/>
                <a:latin typeface="Arial" panose="020B0604020202020204" pitchFamily="34" charset="0"/>
                <a:ea typeface="Century Gothic" panose="020B0502020202020204" pitchFamily="34" charset="0"/>
                <a:cs typeface="Arial" panose="020B0604020202020204" pitchFamily="34" charset="0"/>
              </a:rPr>
              <a:t>i</a:t>
            </a:r>
            <a:r>
              <a:rPr lang="en-US" sz="2800" dirty="0" err="1">
                <a:effectLst/>
                <a:latin typeface="Arial" panose="020B0604020202020204" pitchFamily="34" charset="0"/>
                <a:ea typeface="Century Gothic" panose="020B0502020202020204" pitchFamily="34" charset="0"/>
                <a:cs typeface="Arial" panose="020B0604020202020204" pitchFamily="34" charset="0"/>
              </a:rPr>
              <a:t>vo</a:t>
            </a:r>
            <a:r>
              <a:rPr lang="en-US" sz="2800" spc="5" dirty="0">
                <a:effectLst/>
                <a:latin typeface="Arial" panose="020B0604020202020204" pitchFamily="34" charset="0"/>
                <a:ea typeface="Century Gothic" panose="020B0502020202020204" pitchFamily="34" charset="0"/>
                <a:cs typeface="Arial" panose="020B0604020202020204" pitchFamily="34" charset="0"/>
              </a:rPr>
              <a:t> </a:t>
            </a:r>
            <a:r>
              <a:rPr lang="en-US" sz="2800" dirty="0">
                <a:effectLst/>
                <a:latin typeface="Arial" panose="020B0604020202020204" pitchFamily="34" charset="0"/>
                <a:ea typeface="Century Gothic" panose="020B0502020202020204" pitchFamily="34" charset="0"/>
                <a:cs typeface="Arial" panose="020B0604020202020204" pitchFamily="34" charset="0"/>
              </a:rPr>
              <a:t>del</a:t>
            </a:r>
            <a:r>
              <a:rPr lang="en-US" sz="2800" spc="20" dirty="0">
                <a:effectLst/>
                <a:latin typeface="Arial" panose="020B0604020202020204" pitchFamily="34" charset="0"/>
                <a:ea typeface="Century Gothic" panose="020B0502020202020204" pitchFamily="34" charset="0"/>
                <a:cs typeface="Arial" panose="020B0604020202020204" pitchFamily="34" charset="0"/>
              </a:rPr>
              <a:t> </a:t>
            </a:r>
            <a:r>
              <a:rPr lang="en-US" sz="2800" dirty="0" err="1">
                <a:effectLst/>
                <a:latin typeface="Arial" panose="020B0604020202020204" pitchFamily="34" charset="0"/>
                <a:ea typeface="Century Gothic" panose="020B0502020202020204" pitchFamily="34" charset="0"/>
                <a:cs typeface="Arial" panose="020B0604020202020204" pitchFamily="34" charset="0"/>
              </a:rPr>
              <a:t>gob</a:t>
            </a:r>
            <a:r>
              <a:rPr lang="en-US" sz="2800" spc="10" dirty="0" err="1">
                <a:effectLst/>
                <a:latin typeface="Arial" panose="020B0604020202020204" pitchFamily="34" charset="0"/>
                <a:ea typeface="Century Gothic" panose="020B0502020202020204" pitchFamily="34" charset="0"/>
                <a:cs typeface="Arial" panose="020B0604020202020204" pitchFamily="34" charset="0"/>
              </a:rPr>
              <a:t>i</a:t>
            </a:r>
            <a:r>
              <a:rPr lang="en-US" sz="2800" dirty="0" err="1">
                <a:effectLst/>
                <a:latin typeface="Arial" panose="020B0604020202020204" pitchFamily="34" charset="0"/>
                <a:ea typeface="Century Gothic" panose="020B0502020202020204" pitchFamily="34" charset="0"/>
                <a:cs typeface="Arial" panose="020B0604020202020204" pitchFamily="34" charset="0"/>
              </a:rPr>
              <a:t>erno</a:t>
            </a:r>
            <a:r>
              <a:rPr lang="en-US" sz="2800" spc="5" dirty="0">
                <a:effectLst/>
                <a:latin typeface="Arial" panose="020B0604020202020204" pitchFamily="34" charset="0"/>
                <a:ea typeface="Century Gothic" panose="020B0502020202020204" pitchFamily="34" charset="0"/>
                <a:cs typeface="Arial" panose="020B0604020202020204" pitchFamily="34" charset="0"/>
              </a:rPr>
              <a:t> </a:t>
            </a:r>
            <a:r>
              <a:rPr lang="en-US" sz="2800" dirty="0" err="1">
                <a:effectLst/>
                <a:latin typeface="Arial" panose="020B0604020202020204" pitchFamily="34" charset="0"/>
                <a:ea typeface="Century Gothic" panose="020B0502020202020204" pitchFamily="34" charset="0"/>
                <a:cs typeface="Arial" panose="020B0604020202020204" pitchFamily="34" charset="0"/>
              </a:rPr>
              <a:t>aut</a:t>
            </a:r>
            <a:r>
              <a:rPr lang="en-US" sz="2800" spc="10" dirty="0" err="1">
                <a:effectLst/>
                <a:latin typeface="Arial" panose="020B0604020202020204" pitchFamily="34" charset="0"/>
                <a:ea typeface="Century Gothic" panose="020B0502020202020204" pitchFamily="34" charset="0"/>
                <a:cs typeface="Arial" panose="020B0604020202020204" pitchFamily="34" charset="0"/>
              </a:rPr>
              <a:t>ó</a:t>
            </a:r>
            <a:r>
              <a:rPr lang="en-US" sz="2800" dirty="0" err="1">
                <a:effectLst/>
                <a:latin typeface="Arial" panose="020B0604020202020204" pitchFamily="34" charset="0"/>
                <a:ea typeface="Century Gothic" panose="020B0502020202020204" pitchFamily="34" charset="0"/>
                <a:cs typeface="Arial" panose="020B0604020202020204" pitchFamily="34" charset="0"/>
              </a:rPr>
              <a:t>n</a:t>
            </a:r>
            <a:r>
              <a:rPr lang="en-US" sz="2800" spc="20" dirty="0" err="1">
                <a:effectLst/>
                <a:latin typeface="Arial" panose="020B0604020202020204" pitchFamily="34" charset="0"/>
                <a:ea typeface="Century Gothic" panose="020B0502020202020204" pitchFamily="34" charset="0"/>
                <a:cs typeface="Arial" panose="020B0604020202020204" pitchFamily="34" charset="0"/>
              </a:rPr>
              <a:t>o</a:t>
            </a:r>
            <a:r>
              <a:rPr lang="en-US" sz="2800" dirty="0" err="1">
                <a:effectLst/>
                <a:latin typeface="Arial" panose="020B0604020202020204" pitchFamily="34" charset="0"/>
                <a:ea typeface="Century Gothic" panose="020B0502020202020204" pitchFamily="34" charset="0"/>
                <a:cs typeface="Arial" panose="020B0604020202020204" pitchFamily="34" charset="0"/>
              </a:rPr>
              <a:t>mo</a:t>
            </a:r>
            <a:r>
              <a:rPr lang="en-US" sz="2800" dirty="0">
                <a:effectLst/>
                <a:latin typeface="Arial" panose="020B0604020202020204" pitchFamily="34" charset="0"/>
                <a:ea typeface="Century Gothic" panose="020B0502020202020204" pitchFamily="34" charset="0"/>
                <a:cs typeface="Arial" panose="020B0604020202020204" pitchFamily="34" charset="0"/>
              </a:rPr>
              <a:t> </a:t>
            </a:r>
            <a:r>
              <a:rPr lang="en-US" sz="2800" dirty="0" err="1">
                <a:effectLst/>
                <a:latin typeface="Arial" panose="020B0604020202020204" pitchFamily="34" charset="0"/>
                <a:ea typeface="Century Gothic" panose="020B0502020202020204" pitchFamily="34" charset="0"/>
                <a:cs typeface="Arial" panose="020B0604020202020204" pitchFamily="34" charset="0"/>
              </a:rPr>
              <a:t>de</a:t>
            </a:r>
            <a:r>
              <a:rPr lang="en-US" sz="2800" spc="-10" dirty="0" err="1">
                <a:effectLst/>
                <a:latin typeface="Arial" panose="020B0604020202020204" pitchFamily="34" charset="0"/>
                <a:ea typeface="Century Gothic" panose="020B0502020202020204" pitchFamily="34" charset="0"/>
                <a:cs typeface="Arial" panose="020B0604020202020204" pitchFamily="34" charset="0"/>
              </a:rPr>
              <a:t>s</a:t>
            </a:r>
            <a:r>
              <a:rPr lang="en-US" sz="2800" spc="10" dirty="0" err="1">
                <a:effectLst/>
                <a:latin typeface="Arial" panose="020B0604020202020204" pitchFamily="34" charset="0"/>
                <a:ea typeface="Century Gothic" panose="020B0502020202020204" pitchFamily="34" charset="0"/>
                <a:cs typeface="Arial" panose="020B0604020202020204" pitchFamily="34" charset="0"/>
              </a:rPr>
              <a:t>c</a:t>
            </a:r>
            <a:r>
              <a:rPr lang="en-US" sz="2800" dirty="0" err="1">
                <a:effectLst/>
                <a:latin typeface="Arial" panose="020B0604020202020204" pitchFamily="34" charset="0"/>
                <a:ea typeface="Century Gothic" panose="020B0502020202020204" pitchFamily="34" charset="0"/>
                <a:cs typeface="Arial" panose="020B0604020202020204" pitchFamily="34" charset="0"/>
              </a:rPr>
              <a:t>ent</a:t>
            </a:r>
            <a:r>
              <a:rPr lang="en-US" sz="2800" spc="10" dirty="0" err="1">
                <a:effectLst/>
                <a:latin typeface="Arial" panose="020B0604020202020204" pitchFamily="34" charset="0"/>
                <a:ea typeface="Century Gothic" panose="020B0502020202020204" pitchFamily="34" charset="0"/>
                <a:cs typeface="Arial" panose="020B0604020202020204" pitchFamily="34" charset="0"/>
              </a:rPr>
              <a:t>r</a:t>
            </a:r>
            <a:r>
              <a:rPr lang="en-US" sz="2800" dirty="0" err="1">
                <a:effectLst/>
                <a:latin typeface="Arial" panose="020B0604020202020204" pitchFamily="34" charset="0"/>
                <a:ea typeface="Century Gothic" panose="020B0502020202020204" pitchFamily="34" charset="0"/>
                <a:cs typeface="Arial" panose="020B0604020202020204" pitchFamily="34" charset="0"/>
              </a:rPr>
              <a:t>al</a:t>
            </a:r>
            <a:r>
              <a:rPr lang="en-US" sz="2800" spc="15" dirty="0" err="1">
                <a:effectLst/>
                <a:latin typeface="Arial" panose="020B0604020202020204" pitchFamily="34" charset="0"/>
                <a:ea typeface="Century Gothic" panose="020B0502020202020204" pitchFamily="34" charset="0"/>
                <a:cs typeface="Arial" panose="020B0604020202020204" pitchFamily="34" charset="0"/>
              </a:rPr>
              <a:t>i</a:t>
            </a:r>
            <a:r>
              <a:rPr lang="en-US" sz="2800" dirty="0" err="1">
                <a:effectLst/>
                <a:latin typeface="Arial" panose="020B0604020202020204" pitchFamily="34" charset="0"/>
                <a:ea typeface="Century Gothic" panose="020B0502020202020204" pitchFamily="34" charset="0"/>
                <a:cs typeface="Arial" panose="020B0604020202020204" pitchFamily="34" charset="0"/>
              </a:rPr>
              <a:t>zado</a:t>
            </a:r>
            <a:r>
              <a:rPr lang="en-US" sz="2800" spc="325" dirty="0">
                <a:effectLst/>
                <a:latin typeface="Arial" panose="020B0604020202020204" pitchFamily="34" charset="0"/>
                <a:ea typeface="Century Gothic" panose="020B0502020202020204" pitchFamily="34" charset="0"/>
                <a:cs typeface="Arial" panose="020B0604020202020204" pitchFamily="34" charset="0"/>
              </a:rPr>
              <a:t> </a:t>
            </a:r>
            <a:r>
              <a:rPr lang="en-US" sz="2800" dirty="0" err="1">
                <a:effectLst/>
                <a:latin typeface="Arial" panose="020B0604020202020204" pitchFamily="34" charset="0"/>
                <a:ea typeface="Century Gothic" panose="020B0502020202020204" pitchFamily="34" charset="0"/>
                <a:cs typeface="Arial" panose="020B0604020202020204" pitchFamily="34" charset="0"/>
              </a:rPr>
              <a:t>c</a:t>
            </a:r>
            <a:r>
              <a:rPr lang="en-US" sz="2800" spc="5" dirty="0" err="1">
                <a:effectLst/>
                <a:latin typeface="Arial" panose="020B0604020202020204" pitchFamily="34" charset="0"/>
                <a:ea typeface="Century Gothic" panose="020B0502020202020204" pitchFamily="34" charset="0"/>
                <a:cs typeface="Arial" panose="020B0604020202020204" pitchFamily="34" charset="0"/>
              </a:rPr>
              <a:t>o</a:t>
            </a:r>
            <a:r>
              <a:rPr lang="en-US" sz="2800" dirty="0" err="1">
                <a:effectLst/>
                <a:latin typeface="Arial" panose="020B0604020202020204" pitchFamily="34" charset="0"/>
                <a:ea typeface="Century Gothic" panose="020B0502020202020204" pitchFamily="34" charset="0"/>
                <a:cs typeface="Arial" panose="020B0604020202020204" pitchFamily="34" charset="0"/>
              </a:rPr>
              <a:t>nvo</a:t>
            </a:r>
            <a:r>
              <a:rPr lang="en-US" sz="2800" spc="15" dirty="0" err="1">
                <a:effectLst/>
                <a:latin typeface="Arial" panose="020B0604020202020204" pitchFamily="34" charset="0"/>
                <a:ea typeface="Century Gothic" panose="020B0502020202020204" pitchFamily="34" charset="0"/>
                <a:cs typeface="Arial" panose="020B0604020202020204" pitchFamily="34" charset="0"/>
              </a:rPr>
              <a:t>c</a:t>
            </a:r>
            <a:r>
              <a:rPr lang="en-US" sz="2800" dirty="0" err="1">
                <a:effectLst/>
                <a:latin typeface="Arial" panose="020B0604020202020204" pitchFamily="34" charset="0"/>
                <a:ea typeface="Century Gothic" panose="020B0502020202020204" pitchFamily="34" charset="0"/>
                <a:cs typeface="Arial" panose="020B0604020202020204" pitchFamily="34" charset="0"/>
              </a:rPr>
              <a:t>ará</a:t>
            </a:r>
            <a:r>
              <a:rPr lang="en-US" sz="2800" spc="340" dirty="0">
                <a:effectLst/>
                <a:latin typeface="Arial" panose="020B0604020202020204" pitchFamily="34" charset="0"/>
                <a:ea typeface="Century Gothic" panose="020B0502020202020204" pitchFamily="34" charset="0"/>
                <a:cs typeface="Arial" panose="020B0604020202020204" pitchFamily="34" charset="0"/>
              </a:rPr>
              <a:t> </a:t>
            </a:r>
            <a:r>
              <a:rPr lang="en-US" sz="2800" dirty="0">
                <a:effectLst/>
                <a:latin typeface="Arial" panose="020B0604020202020204" pitchFamily="34" charset="0"/>
                <a:ea typeface="Century Gothic" panose="020B0502020202020204" pitchFamily="34" charset="0"/>
                <a:cs typeface="Arial" panose="020B0604020202020204" pitchFamily="34" charset="0"/>
              </a:rPr>
              <a:t>a</a:t>
            </a:r>
            <a:r>
              <a:rPr lang="en-US" sz="2800" spc="330" dirty="0">
                <a:effectLst/>
                <a:latin typeface="Arial" panose="020B0604020202020204" pitchFamily="34" charset="0"/>
                <a:ea typeface="Century Gothic" panose="020B0502020202020204" pitchFamily="34" charset="0"/>
                <a:cs typeface="Arial" panose="020B0604020202020204" pitchFamily="34" charset="0"/>
              </a:rPr>
              <a:t> </a:t>
            </a:r>
            <a:r>
              <a:rPr lang="en-US" sz="2800" spc="5" dirty="0">
                <a:effectLst/>
                <a:latin typeface="Arial" panose="020B0604020202020204" pitchFamily="34" charset="0"/>
                <a:ea typeface="Century Gothic" panose="020B0502020202020204" pitchFamily="34" charset="0"/>
                <a:cs typeface="Arial" panose="020B0604020202020204" pitchFamily="34" charset="0"/>
              </a:rPr>
              <a:t>l</a:t>
            </a:r>
            <a:r>
              <a:rPr lang="en-US" sz="2800" dirty="0">
                <a:effectLst/>
                <a:latin typeface="Arial" panose="020B0604020202020204" pitchFamily="34" charset="0"/>
                <a:ea typeface="Century Gothic" panose="020B0502020202020204" pitchFamily="34" charset="0"/>
                <a:cs typeface="Arial" panose="020B0604020202020204" pitchFamily="34" charset="0"/>
              </a:rPr>
              <a:t>a</a:t>
            </a:r>
            <a:r>
              <a:rPr lang="en-US" sz="2800" spc="340" dirty="0">
                <a:effectLst/>
                <a:latin typeface="Arial" panose="020B0604020202020204" pitchFamily="34" charset="0"/>
                <a:ea typeface="Century Gothic" panose="020B0502020202020204" pitchFamily="34" charset="0"/>
                <a:cs typeface="Arial" panose="020B0604020202020204" pitchFamily="34" charset="0"/>
              </a:rPr>
              <a:t> </a:t>
            </a:r>
            <a:r>
              <a:rPr lang="en-US" sz="2800" dirty="0" err="1">
                <a:effectLst/>
                <a:latin typeface="Arial" panose="020B0604020202020204" pitchFamily="34" charset="0"/>
                <a:ea typeface="Century Gothic" panose="020B0502020202020204" pitchFamily="34" charset="0"/>
                <a:cs typeface="Arial" panose="020B0604020202020204" pitchFamily="34" charset="0"/>
              </a:rPr>
              <a:t>a</a:t>
            </a:r>
            <a:r>
              <a:rPr lang="en-US" sz="2800" spc="-10" dirty="0" err="1">
                <a:effectLst/>
                <a:latin typeface="Arial" panose="020B0604020202020204" pitchFamily="34" charset="0"/>
                <a:ea typeface="Century Gothic" panose="020B0502020202020204" pitchFamily="34" charset="0"/>
                <a:cs typeface="Arial" panose="020B0604020202020204" pitchFamily="34" charset="0"/>
              </a:rPr>
              <a:t>s</a:t>
            </a:r>
            <a:r>
              <a:rPr lang="en-US" sz="2800" dirty="0" err="1">
                <a:effectLst/>
                <a:latin typeface="Arial" panose="020B0604020202020204" pitchFamily="34" charset="0"/>
                <a:ea typeface="Century Gothic" panose="020B0502020202020204" pitchFamily="34" charset="0"/>
                <a:cs typeface="Arial" panose="020B0604020202020204" pitchFamily="34" charset="0"/>
              </a:rPr>
              <a:t>amb</a:t>
            </a:r>
            <a:r>
              <a:rPr lang="en-US" sz="2800" spc="15" dirty="0" err="1">
                <a:effectLst/>
                <a:latin typeface="Arial" panose="020B0604020202020204" pitchFamily="34" charset="0"/>
                <a:ea typeface="Century Gothic" panose="020B0502020202020204" pitchFamily="34" charset="0"/>
                <a:cs typeface="Arial" panose="020B0604020202020204" pitchFamily="34" charset="0"/>
              </a:rPr>
              <a:t>l</a:t>
            </a:r>
            <a:r>
              <a:rPr lang="en-US" sz="2800" dirty="0" err="1">
                <a:effectLst/>
                <a:latin typeface="Arial" panose="020B0604020202020204" pitchFamily="34" charset="0"/>
                <a:ea typeface="Century Gothic" panose="020B0502020202020204" pitchFamily="34" charset="0"/>
                <a:cs typeface="Arial" panose="020B0604020202020204" pitchFamily="34" charset="0"/>
              </a:rPr>
              <a:t>ea</a:t>
            </a:r>
            <a:r>
              <a:rPr lang="en-US" sz="2800" spc="260" dirty="0">
                <a:effectLst/>
                <a:latin typeface="Arial" panose="020B0604020202020204" pitchFamily="34" charset="0"/>
                <a:ea typeface="Century Gothic" panose="020B0502020202020204" pitchFamily="34" charset="0"/>
                <a:cs typeface="Arial" panose="020B0604020202020204" pitchFamily="34" charset="0"/>
              </a:rPr>
              <a:t> </a:t>
            </a:r>
            <a:r>
              <a:rPr lang="en-US" sz="2800" spc="10" dirty="0">
                <a:effectLst/>
                <a:latin typeface="Arial" panose="020B0604020202020204" pitchFamily="34" charset="0"/>
                <a:ea typeface="Century Gothic" panose="020B0502020202020204" pitchFamily="34" charset="0"/>
                <a:cs typeface="Arial" panose="020B0604020202020204" pitchFamily="34" charset="0"/>
              </a:rPr>
              <a:t>t</a:t>
            </a:r>
            <a:r>
              <a:rPr lang="en-US" sz="2800" dirty="0">
                <a:effectLst/>
                <a:latin typeface="Arial" panose="020B0604020202020204" pitchFamily="34" charset="0"/>
                <a:ea typeface="Century Gothic" panose="020B0502020202020204" pitchFamily="34" charset="0"/>
                <a:cs typeface="Arial" panose="020B0604020202020204" pitchFamily="34" charset="0"/>
              </a:rPr>
              <a:t>er</a:t>
            </a:r>
            <a:r>
              <a:rPr lang="en-US" sz="2800" spc="-5" dirty="0">
                <a:effectLst/>
                <a:latin typeface="Arial" panose="020B0604020202020204" pitchFamily="34" charset="0"/>
                <a:ea typeface="Century Gothic" panose="020B0502020202020204" pitchFamily="34" charset="0"/>
                <a:cs typeface="Arial" panose="020B0604020202020204" pitchFamily="34" charset="0"/>
              </a:rPr>
              <a:t>r</a:t>
            </a:r>
            <a:r>
              <a:rPr lang="en-US" sz="2800" spc="15" dirty="0">
                <a:effectLst/>
                <a:latin typeface="Arial" panose="020B0604020202020204" pitchFamily="34" charset="0"/>
                <a:ea typeface="Century Gothic" panose="020B0502020202020204" pitchFamily="34" charset="0"/>
                <a:cs typeface="Arial" panose="020B0604020202020204" pitchFamily="34" charset="0"/>
              </a:rPr>
              <a:t>i</a:t>
            </a:r>
            <a:r>
              <a:rPr lang="en-US" sz="2800" spc="-15" dirty="0">
                <a:effectLst/>
                <a:latin typeface="Arial" panose="020B0604020202020204" pitchFamily="34" charset="0"/>
                <a:ea typeface="Century Gothic" panose="020B0502020202020204" pitchFamily="34" charset="0"/>
                <a:cs typeface="Arial" panose="020B0604020202020204" pitchFamily="34" charset="0"/>
              </a:rPr>
              <a:t>t</a:t>
            </a:r>
            <a:r>
              <a:rPr lang="en-US" sz="2800" dirty="0">
                <a:effectLst/>
                <a:latin typeface="Arial" panose="020B0604020202020204" pitchFamily="34" charset="0"/>
                <a:ea typeface="Century Gothic" panose="020B0502020202020204" pitchFamily="34" charset="0"/>
                <a:cs typeface="Arial" panose="020B0604020202020204" pitchFamily="34" charset="0"/>
              </a:rPr>
              <a:t>or</a:t>
            </a:r>
            <a:r>
              <a:rPr lang="en-US" sz="2800" spc="15" dirty="0">
                <a:effectLst/>
                <a:latin typeface="Arial" panose="020B0604020202020204" pitchFamily="34" charset="0"/>
                <a:ea typeface="Century Gothic" panose="020B0502020202020204" pitchFamily="34" charset="0"/>
                <a:cs typeface="Arial" panose="020B0604020202020204" pitchFamily="34" charset="0"/>
              </a:rPr>
              <a:t>i</a:t>
            </a:r>
            <a:r>
              <a:rPr lang="en-US" sz="2800" dirty="0">
                <a:effectLst/>
                <a:latin typeface="Arial" panose="020B0604020202020204" pitchFamily="34" charset="0"/>
                <a:ea typeface="Century Gothic" panose="020B0502020202020204" pitchFamily="34" charset="0"/>
                <a:cs typeface="Arial" panose="020B0604020202020204" pitchFamily="34" charset="0"/>
              </a:rPr>
              <a:t>al</a:t>
            </a:r>
            <a:r>
              <a:rPr lang="en-US" sz="2800" spc="335" dirty="0">
                <a:effectLst/>
                <a:latin typeface="Arial" panose="020B0604020202020204" pitchFamily="34" charset="0"/>
                <a:ea typeface="Century Gothic" panose="020B0502020202020204" pitchFamily="34" charset="0"/>
                <a:cs typeface="Arial" panose="020B0604020202020204" pitchFamily="34" charset="0"/>
              </a:rPr>
              <a:t> </a:t>
            </a:r>
            <a:r>
              <a:rPr lang="en-US" sz="2800" dirty="0">
                <a:effectLst/>
                <a:latin typeface="Arial" panose="020B0604020202020204" pitchFamily="34" charset="0"/>
                <a:ea typeface="Century Gothic" panose="020B0502020202020204" pitchFamily="34" charset="0"/>
                <a:cs typeface="Arial" panose="020B0604020202020204" pitchFamily="34" charset="0"/>
              </a:rPr>
              <a:t>o al  </a:t>
            </a:r>
            <a:r>
              <a:rPr lang="en-US" sz="2800" spc="230" dirty="0">
                <a:effectLst/>
                <a:latin typeface="Arial" panose="020B0604020202020204" pitchFamily="34" charset="0"/>
                <a:ea typeface="Century Gothic" panose="020B0502020202020204" pitchFamily="34" charset="0"/>
                <a:cs typeface="Arial" panose="020B0604020202020204" pitchFamily="34" charset="0"/>
              </a:rPr>
              <a:t> </a:t>
            </a:r>
            <a:r>
              <a:rPr lang="en-US" sz="2800" dirty="0" err="1">
                <a:effectLst/>
                <a:latin typeface="Arial" panose="020B0604020202020204" pitchFamily="34" charset="0"/>
                <a:ea typeface="Century Gothic" panose="020B0502020202020204" pitchFamily="34" charset="0"/>
                <a:cs typeface="Arial" panose="020B0604020202020204" pitchFamily="34" charset="0"/>
              </a:rPr>
              <a:t>or</a:t>
            </a:r>
            <a:r>
              <a:rPr lang="en-US" sz="2800" spc="10" dirty="0" err="1">
                <a:effectLst/>
                <a:latin typeface="Arial" panose="020B0604020202020204" pitchFamily="34" charset="0"/>
                <a:ea typeface="Century Gothic" panose="020B0502020202020204" pitchFamily="34" charset="0"/>
                <a:cs typeface="Arial" panose="020B0604020202020204" pitchFamily="34" charset="0"/>
              </a:rPr>
              <a:t>g</a:t>
            </a:r>
            <a:r>
              <a:rPr lang="en-US" sz="2800" dirty="0" err="1">
                <a:effectLst/>
                <a:latin typeface="Arial" panose="020B0604020202020204" pitchFamily="34" charset="0"/>
                <a:ea typeface="Century Gothic" panose="020B0502020202020204" pitchFamily="34" charset="0"/>
                <a:cs typeface="Arial" panose="020B0604020202020204" pitchFamily="34" charset="0"/>
              </a:rPr>
              <a:t>an</a:t>
            </a:r>
            <a:r>
              <a:rPr lang="en-US" sz="2800" spc="15" dirty="0" err="1">
                <a:effectLst/>
                <a:latin typeface="Arial" panose="020B0604020202020204" pitchFamily="34" charset="0"/>
                <a:ea typeface="Century Gothic" panose="020B0502020202020204" pitchFamily="34" charset="0"/>
                <a:cs typeface="Arial" panose="020B0604020202020204" pitchFamily="34" charset="0"/>
              </a:rPr>
              <a:t>i</a:t>
            </a:r>
            <a:r>
              <a:rPr lang="en-US" sz="2800" dirty="0" err="1">
                <a:effectLst/>
                <a:latin typeface="Arial" panose="020B0604020202020204" pitchFamily="34" charset="0"/>
                <a:ea typeface="Century Gothic" panose="020B0502020202020204" pitchFamily="34" charset="0"/>
                <a:cs typeface="Arial" panose="020B0604020202020204" pitchFamily="34" charset="0"/>
              </a:rPr>
              <a:t>smo</a:t>
            </a:r>
            <a:r>
              <a:rPr lang="en-US" sz="2800" dirty="0">
                <a:effectLst/>
                <a:latin typeface="Arial" panose="020B0604020202020204" pitchFamily="34" charset="0"/>
                <a:ea typeface="Century Gothic" panose="020B0502020202020204" pitchFamily="34" charset="0"/>
                <a:cs typeface="Arial" panose="020B0604020202020204" pitchFamily="34" charset="0"/>
              </a:rPr>
              <a:t>  </a:t>
            </a:r>
            <a:r>
              <a:rPr lang="en-US" sz="2800" spc="145" dirty="0">
                <a:effectLst/>
                <a:latin typeface="Arial" panose="020B0604020202020204" pitchFamily="34" charset="0"/>
                <a:ea typeface="Century Gothic" panose="020B0502020202020204" pitchFamily="34" charset="0"/>
                <a:cs typeface="Arial" panose="020B0604020202020204" pitchFamily="34" charset="0"/>
              </a:rPr>
              <a:t> </a:t>
            </a:r>
            <a:r>
              <a:rPr lang="en-US" sz="2800" dirty="0">
                <a:effectLst/>
                <a:latin typeface="Arial" panose="020B0604020202020204" pitchFamily="34" charset="0"/>
                <a:ea typeface="Century Gothic" panose="020B0502020202020204" pitchFamily="34" charset="0"/>
                <a:cs typeface="Arial" panose="020B0604020202020204" pitchFamily="34" charset="0"/>
              </a:rPr>
              <a:t>que  </a:t>
            </a:r>
            <a:r>
              <a:rPr lang="en-US" sz="2800" spc="210" dirty="0">
                <a:effectLst/>
                <a:latin typeface="Arial" panose="020B0604020202020204" pitchFamily="34" charset="0"/>
                <a:ea typeface="Century Gothic" panose="020B0502020202020204" pitchFamily="34" charset="0"/>
                <a:cs typeface="Arial" panose="020B0604020202020204" pitchFamily="34" charset="0"/>
              </a:rPr>
              <a:t> </a:t>
            </a:r>
            <a:r>
              <a:rPr lang="en-US" sz="2800" spc="-5" dirty="0" err="1">
                <a:effectLst/>
                <a:latin typeface="Arial" panose="020B0604020202020204" pitchFamily="34" charset="0"/>
                <a:ea typeface="Century Gothic" panose="020B0502020202020204" pitchFamily="34" charset="0"/>
                <a:cs typeface="Arial" panose="020B0604020202020204" pitchFamily="34" charset="0"/>
              </a:rPr>
              <a:t>e</a:t>
            </a:r>
            <a:r>
              <a:rPr lang="en-US" sz="2800" dirty="0" err="1">
                <a:effectLst/>
                <a:latin typeface="Arial" panose="020B0604020202020204" pitchFamily="34" charset="0"/>
                <a:ea typeface="Century Gothic" panose="020B0502020202020204" pitchFamily="34" charset="0"/>
                <a:cs typeface="Arial" panose="020B0604020202020204" pitchFamily="34" charset="0"/>
              </a:rPr>
              <a:t>n</a:t>
            </a:r>
            <a:r>
              <a:rPr lang="en-US" sz="2800" dirty="0">
                <a:effectLst/>
                <a:latin typeface="Arial" panose="020B0604020202020204" pitchFamily="34" charset="0"/>
                <a:ea typeface="Century Gothic" panose="020B0502020202020204" pitchFamily="34" charset="0"/>
                <a:cs typeface="Arial" panose="020B0604020202020204" pitchFamily="34" charset="0"/>
              </a:rPr>
              <a:t>  </a:t>
            </a:r>
            <a:r>
              <a:rPr lang="en-US" sz="2800" spc="225" dirty="0">
                <a:effectLst/>
                <a:latin typeface="Arial" panose="020B0604020202020204" pitchFamily="34" charset="0"/>
                <a:ea typeface="Century Gothic" panose="020B0502020202020204" pitchFamily="34" charset="0"/>
                <a:cs typeface="Arial" panose="020B0604020202020204" pitchFamily="34" charset="0"/>
              </a:rPr>
              <a:t> </a:t>
            </a:r>
            <a:r>
              <a:rPr lang="en-US" sz="2800" dirty="0" err="1">
                <a:effectLst/>
                <a:latin typeface="Arial" panose="020B0604020202020204" pitchFamily="34" charset="0"/>
                <a:ea typeface="Century Gothic" panose="020B0502020202020204" pitchFamily="34" charset="0"/>
                <a:cs typeface="Arial" panose="020B0604020202020204" pitchFamily="34" charset="0"/>
              </a:rPr>
              <a:t>cada</a:t>
            </a:r>
            <a:r>
              <a:rPr lang="en-US" sz="2800" dirty="0">
                <a:effectLst/>
                <a:latin typeface="Arial" panose="020B0604020202020204" pitchFamily="34" charset="0"/>
                <a:ea typeface="Century Gothic" panose="020B0502020202020204" pitchFamily="34" charset="0"/>
                <a:cs typeface="Arial" panose="020B0604020202020204" pitchFamily="34" charset="0"/>
              </a:rPr>
              <a:t>  </a:t>
            </a:r>
            <a:r>
              <a:rPr lang="en-US" sz="2800" spc="180" dirty="0">
                <a:effectLst/>
                <a:latin typeface="Arial" panose="020B0604020202020204" pitchFamily="34" charset="0"/>
                <a:ea typeface="Century Gothic" panose="020B0502020202020204" pitchFamily="34" charset="0"/>
                <a:cs typeface="Arial" panose="020B0604020202020204" pitchFamily="34" charset="0"/>
              </a:rPr>
              <a:t> </a:t>
            </a:r>
            <a:r>
              <a:rPr lang="en-US" sz="2800" spc="180" dirty="0" err="1">
                <a:effectLst/>
                <a:latin typeface="Arial" panose="020B0604020202020204" pitchFamily="34" charset="0"/>
                <a:ea typeface="Century Gothic" panose="020B0502020202020204" pitchFamily="34" charset="0"/>
                <a:cs typeface="Arial" panose="020B0604020202020204" pitchFamily="34" charset="0"/>
              </a:rPr>
              <a:t>G</a:t>
            </a:r>
            <a:r>
              <a:rPr lang="en-US" sz="2800" dirty="0" err="1">
                <a:effectLst/>
                <a:latin typeface="Arial" panose="020B0604020202020204" pitchFamily="34" charset="0"/>
                <a:ea typeface="Century Gothic" panose="020B0502020202020204" pitchFamily="34" charset="0"/>
                <a:cs typeface="Arial" panose="020B0604020202020204" pitchFamily="34" charset="0"/>
              </a:rPr>
              <a:t>ob</a:t>
            </a:r>
            <a:r>
              <a:rPr lang="en-US" sz="2800" spc="20" dirty="0" err="1">
                <a:effectLst/>
                <a:latin typeface="Arial" panose="020B0604020202020204" pitchFamily="34" charset="0"/>
                <a:ea typeface="Century Gothic" panose="020B0502020202020204" pitchFamily="34" charset="0"/>
                <a:cs typeface="Arial" panose="020B0604020202020204" pitchFamily="34" charset="0"/>
              </a:rPr>
              <a:t>i</a:t>
            </a:r>
            <a:r>
              <a:rPr lang="en-US" sz="2800" dirty="0" err="1">
                <a:effectLst/>
                <a:latin typeface="Arial" panose="020B0604020202020204" pitchFamily="34" charset="0"/>
                <a:ea typeface="Century Gothic" panose="020B0502020202020204" pitchFamily="34" charset="0"/>
                <a:cs typeface="Arial" panose="020B0604020202020204" pitchFamily="34" charset="0"/>
              </a:rPr>
              <a:t>er</a:t>
            </a:r>
            <a:r>
              <a:rPr lang="en-US" sz="2800" spc="-5" dirty="0" err="1">
                <a:effectLst/>
                <a:latin typeface="Arial" panose="020B0604020202020204" pitchFamily="34" charset="0"/>
                <a:ea typeface="Century Gothic" panose="020B0502020202020204" pitchFamily="34" charset="0"/>
                <a:cs typeface="Arial" panose="020B0604020202020204" pitchFamily="34" charset="0"/>
              </a:rPr>
              <a:t>n</a:t>
            </a:r>
            <a:r>
              <a:rPr lang="en-US" sz="2800" dirty="0" err="1">
                <a:effectLst/>
                <a:latin typeface="Arial" panose="020B0604020202020204" pitchFamily="34" charset="0"/>
                <a:ea typeface="Century Gothic" panose="020B0502020202020204" pitchFamily="34" charset="0"/>
                <a:cs typeface="Arial" panose="020B0604020202020204" pitchFamily="34" charset="0"/>
              </a:rPr>
              <a:t>o</a:t>
            </a:r>
            <a:r>
              <a:rPr lang="en-US" sz="2800" dirty="0">
                <a:effectLst/>
                <a:latin typeface="Arial" panose="020B0604020202020204" pitchFamily="34" charset="0"/>
                <a:ea typeface="Century Gothic" panose="020B0502020202020204" pitchFamily="34" charset="0"/>
                <a:cs typeface="Arial" panose="020B0604020202020204" pitchFamily="34" charset="0"/>
              </a:rPr>
              <a:t>  </a:t>
            </a:r>
            <a:r>
              <a:rPr lang="en-US" sz="2800" spc="175" dirty="0">
                <a:effectLst/>
                <a:latin typeface="Arial" panose="020B0604020202020204" pitchFamily="34" charset="0"/>
                <a:ea typeface="Century Gothic" panose="020B0502020202020204" pitchFamily="34" charset="0"/>
                <a:cs typeface="Arial" panose="020B0604020202020204" pitchFamily="34" charset="0"/>
              </a:rPr>
              <a:t> </a:t>
            </a:r>
            <a:r>
              <a:rPr lang="en-US" sz="2800" spc="175" dirty="0" err="1">
                <a:latin typeface="Arial" panose="020B0604020202020204" pitchFamily="34" charset="0"/>
                <a:ea typeface="Century Gothic" panose="020B0502020202020204" pitchFamily="34" charset="0"/>
                <a:cs typeface="Arial" panose="020B0604020202020204" pitchFamily="34" charset="0"/>
              </a:rPr>
              <a:t>A</a:t>
            </a:r>
            <a:r>
              <a:rPr lang="en-US" sz="2800" dirty="0" err="1">
                <a:effectLst/>
                <a:latin typeface="Arial" panose="020B0604020202020204" pitchFamily="34" charset="0"/>
                <a:ea typeface="Century Gothic" panose="020B0502020202020204" pitchFamily="34" charset="0"/>
                <a:cs typeface="Arial" panose="020B0604020202020204" pitchFamily="34" charset="0"/>
              </a:rPr>
              <a:t>ut</a:t>
            </a:r>
            <a:r>
              <a:rPr lang="en-US" sz="2800" spc="10" dirty="0" err="1">
                <a:effectLst/>
                <a:latin typeface="Arial" panose="020B0604020202020204" pitchFamily="34" charset="0"/>
                <a:ea typeface="Century Gothic" panose="020B0502020202020204" pitchFamily="34" charset="0"/>
                <a:cs typeface="Arial" panose="020B0604020202020204" pitchFamily="34" charset="0"/>
              </a:rPr>
              <a:t>ó</a:t>
            </a:r>
            <a:r>
              <a:rPr lang="en-US" sz="2800" dirty="0" err="1">
                <a:effectLst/>
                <a:latin typeface="Arial" panose="020B0604020202020204" pitchFamily="34" charset="0"/>
                <a:ea typeface="Century Gothic" panose="020B0502020202020204" pitchFamily="34" charset="0"/>
                <a:cs typeface="Arial" panose="020B0604020202020204" pitchFamily="34" charset="0"/>
              </a:rPr>
              <a:t>no</a:t>
            </a:r>
            <a:r>
              <a:rPr lang="en-US" sz="2800" spc="25" dirty="0" err="1">
                <a:effectLst/>
                <a:latin typeface="Arial" panose="020B0604020202020204" pitchFamily="34" charset="0"/>
                <a:ea typeface="Century Gothic" panose="020B0502020202020204" pitchFamily="34" charset="0"/>
                <a:cs typeface="Arial" panose="020B0604020202020204" pitchFamily="34" charset="0"/>
              </a:rPr>
              <a:t>m</a:t>
            </a:r>
            <a:r>
              <a:rPr lang="en-US" sz="2800" dirty="0" err="1">
                <a:effectLst/>
                <a:latin typeface="Arial" panose="020B0604020202020204" pitchFamily="34" charset="0"/>
                <a:ea typeface="Century Gothic" panose="020B0502020202020204" pitchFamily="34" charset="0"/>
                <a:cs typeface="Arial" panose="020B0604020202020204" pitchFamily="34" charset="0"/>
              </a:rPr>
              <a:t>o</a:t>
            </a:r>
            <a:r>
              <a:rPr lang="es-EC" sz="2800" dirty="0">
                <a:latin typeface="Arial" panose="020B0604020202020204" pitchFamily="34" charset="0"/>
                <a:ea typeface="Century Gothic" panose="020B0502020202020204" pitchFamily="34" charset="0"/>
                <a:cs typeface="Arial" panose="020B0604020202020204" pitchFamily="34" charset="0"/>
              </a:rPr>
              <a:t> </a:t>
            </a:r>
            <a:r>
              <a:rPr lang="en-US" sz="2800" dirty="0" err="1">
                <a:latin typeface="Arial" panose="020B0604020202020204" pitchFamily="34" charset="0"/>
                <a:ea typeface="Century Gothic" panose="020B0502020202020204" pitchFamily="34" charset="0"/>
                <a:cs typeface="Arial" panose="020B0604020202020204" pitchFamily="34" charset="0"/>
              </a:rPr>
              <a:t>D</a:t>
            </a:r>
            <a:r>
              <a:rPr lang="en-US" sz="2800" dirty="0" err="1">
                <a:effectLst/>
                <a:latin typeface="Arial" panose="020B0604020202020204" pitchFamily="34" charset="0"/>
                <a:ea typeface="Century Gothic" panose="020B0502020202020204" pitchFamily="34" charset="0"/>
                <a:cs typeface="Arial" panose="020B0604020202020204" pitchFamily="34" charset="0"/>
              </a:rPr>
              <a:t>es</a:t>
            </a:r>
            <a:r>
              <a:rPr lang="en-US" sz="2800" spc="5" dirty="0" err="1">
                <a:effectLst/>
                <a:latin typeface="Arial" panose="020B0604020202020204" pitchFamily="34" charset="0"/>
                <a:ea typeface="Century Gothic" panose="020B0502020202020204" pitchFamily="34" charset="0"/>
                <a:cs typeface="Arial" panose="020B0604020202020204" pitchFamily="34" charset="0"/>
              </a:rPr>
              <a:t>c</a:t>
            </a:r>
            <a:r>
              <a:rPr lang="en-US" sz="2800" dirty="0" err="1">
                <a:effectLst/>
                <a:latin typeface="Arial" panose="020B0604020202020204" pitchFamily="34" charset="0"/>
                <a:ea typeface="Century Gothic" panose="020B0502020202020204" pitchFamily="34" charset="0"/>
                <a:cs typeface="Arial" panose="020B0604020202020204" pitchFamily="34" charset="0"/>
              </a:rPr>
              <a:t>ent</a:t>
            </a:r>
            <a:r>
              <a:rPr lang="en-US" sz="2800" spc="15" dirty="0" err="1">
                <a:effectLst/>
                <a:latin typeface="Arial" panose="020B0604020202020204" pitchFamily="34" charset="0"/>
                <a:ea typeface="Century Gothic" panose="020B0502020202020204" pitchFamily="34" charset="0"/>
                <a:cs typeface="Arial" panose="020B0604020202020204" pitchFamily="34" charset="0"/>
              </a:rPr>
              <a:t>r</a:t>
            </a:r>
            <a:r>
              <a:rPr lang="en-US" sz="2800" dirty="0" err="1">
                <a:effectLst/>
                <a:latin typeface="Arial" panose="020B0604020202020204" pitchFamily="34" charset="0"/>
                <a:ea typeface="Century Gothic" panose="020B0502020202020204" pitchFamily="34" charset="0"/>
                <a:cs typeface="Arial" panose="020B0604020202020204" pitchFamily="34" charset="0"/>
              </a:rPr>
              <a:t>al</a:t>
            </a:r>
            <a:r>
              <a:rPr lang="en-US" sz="2800" spc="15" dirty="0" err="1">
                <a:effectLst/>
                <a:latin typeface="Arial" panose="020B0604020202020204" pitchFamily="34" charset="0"/>
                <a:ea typeface="Century Gothic" panose="020B0502020202020204" pitchFamily="34" charset="0"/>
                <a:cs typeface="Arial" panose="020B0604020202020204" pitchFamily="34" charset="0"/>
              </a:rPr>
              <a:t>i</a:t>
            </a:r>
            <a:r>
              <a:rPr lang="en-US" sz="2800" dirty="0" err="1">
                <a:effectLst/>
                <a:latin typeface="Arial" panose="020B0604020202020204" pitchFamily="34" charset="0"/>
                <a:ea typeface="Century Gothic" panose="020B0502020202020204" pitchFamily="34" charset="0"/>
                <a:cs typeface="Arial" panose="020B0604020202020204" pitchFamily="34" charset="0"/>
              </a:rPr>
              <a:t>zado</a:t>
            </a:r>
            <a:r>
              <a:rPr lang="en-US" sz="2800" spc="-40" dirty="0">
                <a:effectLst/>
                <a:latin typeface="Arial" panose="020B0604020202020204" pitchFamily="34" charset="0"/>
                <a:ea typeface="Century Gothic" panose="020B0502020202020204" pitchFamily="34" charset="0"/>
                <a:cs typeface="Arial" panose="020B0604020202020204" pitchFamily="34" charset="0"/>
              </a:rPr>
              <a:t> </a:t>
            </a:r>
            <a:r>
              <a:rPr lang="en-US" sz="2800" spc="-5" dirty="0">
                <a:effectLst/>
                <a:latin typeface="Arial" panose="020B0604020202020204" pitchFamily="34" charset="0"/>
                <a:ea typeface="Century Gothic" panose="020B0502020202020204" pitchFamily="34" charset="0"/>
                <a:cs typeface="Arial" panose="020B0604020202020204" pitchFamily="34" charset="0"/>
              </a:rPr>
              <a:t>s</a:t>
            </a:r>
            <a:r>
              <a:rPr lang="en-US" sz="2800" dirty="0">
                <a:effectLst/>
                <a:latin typeface="Arial" panose="020B0604020202020204" pitchFamily="34" charset="0"/>
                <a:ea typeface="Century Gothic" panose="020B0502020202020204" pitchFamily="34" charset="0"/>
                <a:cs typeface="Arial" panose="020B0604020202020204" pitchFamily="34" charset="0"/>
              </a:rPr>
              <a:t>e</a:t>
            </a:r>
            <a:r>
              <a:rPr lang="en-US" sz="2800" spc="95" dirty="0">
                <a:effectLst/>
                <a:latin typeface="Arial" panose="020B0604020202020204" pitchFamily="34" charset="0"/>
                <a:ea typeface="Century Gothic" panose="020B0502020202020204" pitchFamily="34" charset="0"/>
                <a:cs typeface="Arial" panose="020B0604020202020204" pitchFamily="34" charset="0"/>
              </a:rPr>
              <a:t> </a:t>
            </a:r>
            <a:r>
              <a:rPr lang="en-US" sz="2800" dirty="0" err="1">
                <a:effectLst/>
                <a:latin typeface="Arial" panose="020B0604020202020204" pitchFamily="34" charset="0"/>
                <a:ea typeface="Century Gothic" panose="020B0502020202020204" pitchFamily="34" charset="0"/>
                <a:cs typeface="Arial" panose="020B0604020202020204" pitchFamily="34" charset="0"/>
              </a:rPr>
              <a:t>e</a:t>
            </a:r>
            <a:r>
              <a:rPr lang="en-US" sz="2800" spc="-10" dirty="0" err="1">
                <a:effectLst/>
                <a:latin typeface="Arial" panose="020B0604020202020204" pitchFamily="34" charset="0"/>
                <a:ea typeface="Century Gothic" panose="020B0502020202020204" pitchFamily="34" charset="0"/>
                <a:cs typeface="Arial" panose="020B0604020202020204" pitchFamily="34" charset="0"/>
              </a:rPr>
              <a:t>s</a:t>
            </a:r>
            <a:r>
              <a:rPr lang="en-US" sz="2800" spc="10" dirty="0" err="1">
                <a:effectLst/>
                <a:latin typeface="Arial" panose="020B0604020202020204" pitchFamily="34" charset="0"/>
                <a:ea typeface="Century Gothic" panose="020B0502020202020204" pitchFamily="34" charset="0"/>
                <a:cs typeface="Arial" panose="020B0604020202020204" pitchFamily="34" charset="0"/>
              </a:rPr>
              <a:t>t</a:t>
            </a:r>
            <a:r>
              <a:rPr lang="en-US" sz="2800" dirty="0" err="1">
                <a:effectLst/>
                <a:latin typeface="Arial" panose="020B0604020202020204" pitchFamily="34" charset="0"/>
                <a:ea typeface="Century Gothic" panose="020B0502020202020204" pitchFamily="34" charset="0"/>
                <a:cs typeface="Arial" panose="020B0604020202020204" pitchFamily="34" charset="0"/>
              </a:rPr>
              <a:t>ab</a:t>
            </a:r>
            <a:r>
              <a:rPr lang="en-US" sz="2800" spc="15" dirty="0" err="1">
                <a:effectLst/>
                <a:latin typeface="Arial" panose="020B0604020202020204" pitchFamily="34" charset="0"/>
                <a:ea typeface="Century Gothic" panose="020B0502020202020204" pitchFamily="34" charset="0"/>
                <a:cs typeface="Arial" panose="020B0604020202020204" pitchFamily="34" charset="0"/>
              </a:rPr>
              <a:t>l</a:t>
            </a:r>
            <a:r>
              <a:rPr lang="en-US" sz="2800" dirty="0" err="1">
                <a:effectLst/>
                <a:latin typeface="Arial" panose="020B0604020202020204" pitchFamily="34" charset="0"/>
                <a:ea typeface="Century Gothic" panose="020B0502020202020204" pitchFamily="34" charset="0"/>
                <a:cs typeface="Arial" panose="020B0604020202020204" pitchFamily="34" charset="0"/>
              </a:rPr>
              <a:t>ezca</a:t>
            </a:r>
            <a:r>
              <a:rPr lang="en-US" sz="2800" spc="-20" dirty="0">
                <a:effectLst/>
                <a:latin typeface="Arial" panose="020B0604020202020204" pitchFamily="34" charset="0"/>
                <a:ea typeface="Century Gothic" panose="020B0502020202020204" pitchFamily="34" charset="0"/>
                <a:cs typeface="Arial" panose="020B0604020202020204" pitchFamily="34" charset="0"/>
              </a:rPr>
              <a:t> </a:t>
            </a:r>
            <a:r>
              <a:rPr lang="en-US" sz="2800" dirty="0" err="1">
                <a:effectLst/>
                <a:latin typeface="Arial" panose="020B0604020202020204" pitchFamily="34" charset="0"/>
                <a:ea typeface="Century Gothic" panose="020B0502020202020204" pitchFamily="34" charset="0"/>
                <a:cs typeface="Arial" panose="020B0604020202020204" pitchFamily="34" charset="0"/>
              </a:rPr>
              <a:t>c</a:t>
            </a:r>
            <a:r>
              <a:rPr lang="en-US" sz="2800" spc="25" dirty="0" err="1">
                <a:effectLst/>
                <a:latin typeface="Arial" panose="020B0604020202020204" pitchFamily="34" charset="0"/>
                <a:ea typeface="Century Gothic" panose="020B0502020202020204" pitchFamily="34" charset="0"/>
                <a:cs typeface="Arial" panose="020B0604020202020204" pitchFamily="34" charset="0"/>
              </a:rPr>
              <a:t>o</a:t>
            </a:r>
            <a:r>
              <a:rPr lang="en-US" sz="2800" dirty="0" err="1">
                <a:effectLst/>
                <a:latin typeface="Arial" panose="020B0604020202020204" pitchFamily="34" charset="0"/>
                <a:ea typeface="Century Gothic" panose="020B0502020202020204" pitchFamily="34" charset="0"/>
                <a:cs typeface="Arial" panose="020B0604020202020204" pitchFamily="34" charset="0"/>
              </a:rPr>
              <a:t>mo</a:t>
            </a:r>
            <a:r>
              <a:rPr lang="en-US" sz="2800" spc="45" dirty="0">
                <a:effectLst/>
                <a:latin typeface="Arial" panose="020B0604020202020204" pitchFamily="34" charset="0"/>
                <a:ea typeface="Century Gothic" panose="020B0502020202020204" pitchFamily="34" charset="0"/>
                <a:cs typeface="Arial" panose="020B0604020202020204" pitchFamily="34" charset="0"/>
              </a:rPr>
              <a:t> </a:t>
            </a:r>
            <a:r>
              <a:rPr lang="en-US" sz="2800" dirty="0" err="1">
                <a:effectLst/>
                <a:latin typeface="Arial" panose="020B0604020202020204" pitchFamily="34" charset="0"/>
                <a:ea typeface="Century Gothic" panose="020B0502020202020204" pitchFamily="34" charset="0"/>
                <a:cs typeface="Arial" panose="020B0604020202020204" pitchFamily="34" charset="0"/>
              </a:rPr>
              <a:t>máx</a:t>
            </a:r>
            <a:r>
              <a:rPr lang="en-US" sz="2800" spc="10" dirty="0" err="1">
                <a:effectLst/>
                <a:latin typeface="Arial" panose="020B0604020202020204" pitchFamily="34" charset="0"/>
                <a:ea typeface="Century Gothic" panose="020B0502020202020204" pitchFamily="34" charset="0"/>
                <a:cs typeface="Arial" panose="020B0604020202020204" pitchFamily="34" charset="0"/>
              </a:rPr>
              <a:t>i</a:t>
            </a:r>
            <a:r>
              <a:rPr lang="en-US" sz="2800" dirty="0" err="1">
                <a:effectLst/>
                <a:latin typeface="Arial" panose="020B0604020202020204" pitchFamily="34" charset="0"/>
                <a:ea typeface="Century Gothic" panose="020B0502020202020204" pitchFamily="34" charset="0"/>
                <a:cs typeface="Arial" panose="020B0604020202020204" pitchFamily="34" charset="0"/>
              </a:rPr>
              <a:t>ma</a:t>
            </a:r>
            <a:r>
              <a:rPr lang="en-US" sz="2800" spc="15" dirty="0">
                <a:effectLst/>
                <a:latin typeface="Arial" panose="020B0604020202020204" pitchFamily="34" charset="0"/>
                <a:ea typeface="Century Gothic" panose="020B0502020202020204" pitchFamily="34" charset="0"/>
                <a:cs typeface="Arial" panose="020B0604020202020204" pitchFamily="34" charset="0"/>
              </a:rPr>
              <a:t> </a:t>
            </a:r>
            <a:r>
              <a:rPr lang="en-US" sz="2800" spc="15" dirty="0" err="1">
                <a:effectLst/>
                <a:latin typeface="Arial" panose="020B0604020202020204" pitchFamily="34" charset="0"/>
                <a:ea typeface="Century Gothic" panose="020B0502020202020204" pitchFamily="34" charset="0"/>
                <a:cs typeface="Arial" panose="020B0604020202020204" pitchFamily="34" charset="0"/>
              </a:rPr>
              <a:t>i</a:t>
            </a:r>
            <a:r>
              <a:rPr lang="en-US" sz="2800" dirty="0" err="1">
                <a:effectLst/>
                <a:latin typeface="Arial" panose="020B0604020202020204" pitchFamily="34" charset="0"/>
                <a:ea typeface="Century Gothic" panose="020B0502020202020204" pitchFamily="34" charset="0"/>
                <a:cs typeface="Arial" panose="020B0604020202020204" pitchFamily="34" charset="0"/>
              </a:rPr>
              <a:t>nsta</a:t>
            </a:r>
            <a:r>
              <a:rPr lang="en-US" sz="2800" spc="-10" dirty="0" err="1">
                <a:effectLst/>
                <a:latin typeface="Arial" panose="020B0604020202020204" pitchFamily="34" charset="0"/>
                <a:ea typeface="Century Gothic" panose="020B0502020202020204" pitchFamily="34" charset="0"/>
                <a:cs typeface="Arial" panose="020B0604020202020204" pitchFamily="34" charset="0"/>
              </a:rPr>
              <a:t>n</a:t>
            </a:r>
            <a:r>
              <a:rPr lang="en-US" sz="2800" dirty="0" err="1">
                <a:effectLst/>
                <a:latin typeface="Arial" panose="020B0604020202020204" pitchFamily="34" charset="0"/>
                <a:ea typeface="Century Gothic" panose="020B0502020202020204" pitchFamily="34" charset="0"/>
                <a:cs typeface="Arial" panose="020B0604020202020204" pitchFamily="34" charset="0"/>
              </a:rPr>
              <a:t>c</a:t>
            </a:r>
            <a:r>
              <a:rPr lang="en-US" sz="2800" spc="15" dirty="0" err="1">
                <a:effectLst/>
                <a:latin typeface="Arial" panose="020B0604020202020204" pitchFamily="34" charset="0"/>
                <a:ea typeface="Century Gothic" panose="020B0502020202020204" pitchFamily="34" charset="0"/>
                <a:cs typeface="Arial" panose="020B0604020202020204" pitchFamily="34" charset="0"/>
              </a:rPr>
              <a:t>i</a:t>
            </a:r>
            <a:r>
              <a:rPr lang="en-US" sz="2800" dirty="0" err="1">
                <a:effectLst/>
                <a:latin typeface="Arial" panose="020B0604020202020204" pitchFamily="34" charset="0"/>
                <a:ea typeface="Century Gothic" panose="020B0502020202020204" pitchFamily="34" charset="0"/>
                <a:cs typeface="Arial" panose="020B0604020202020204" pitchFamily="34" charset="0"/>
              </a:rPr>
              <a:t>a</a:t>
            </a:r>
            <a:r>
              <a:rPr lang="en-US" sz="2800" dirty="0">
                <a:effectLst/>
                <a:latin typeface="Arial" panose="020B0604020202020204" pitchFamily="34" charset="0"/>
                <a:ea typeface="Century Gothic" panose="020B0502020202020204" pitchFamily="34" charset="0"/>
                <a:cs typeface="Arial" panose="020B0604020202020204" pitchFamily="34" charset="0"/>
              </a:rPr>
              <a:t> </a:t>
            </a:r>
            <a:r>
              <a:rPr lang="en-US" sz="2800" spc="5" dirty="0">
                <a:effectLst/>
                <a:latin typeface="Arial" panose="020B0604020202020204" pitchFamily="34" charset="0"/>
                <a:ea typeface="Century Gothic" panose="020B0502020202020204" pitchFamily="34" charset="0"/>
                <a:cs typeface="Arial" panose="020B0604020202020204" pitchFamily="34" charset="0"/>
              </a:rPr>
              <a:t>d</a:t>
            </a:r>
            <a:r>
              <a:rPr lang="en-US" sz="2800" dirty="0">
                <a:effectLst/>
                <a:latin typeface="Arial" panose="020B0604020202020204" pitchFamily="34" charset="0"/>
                <a:ea typeface="Century Gothic" panose="020B0502020202020204" pitchFamily="34" charset="0"/>
                <a:cs typeface="Arial" panose="020B0604020202020204" pitchFamily="34" charset="0"/>
              </a:rPr>
              <a:t>e </a:t>
            </a:r>
            <a:r>
              <a:rPr lang="en-US" sz="2800" spc="300" dirty="0">
                <a:effectLst/>
                <a:latin typeface="Arial" panose="020B0604020202020204" pitchFamily="34" charset="0"/>
                <a:ea typeface="Century Gothic" panose="020B0502020202020204" pitchFamily="34" charset="0"/>
                <a:cs typeface="Arial" panose="020B0604020202020204" pitchFamily="34" charset="0"/>
              </a:rPr>
              <a:t> </a:t>
            </a:r>
            <a:r>
              <a:rPr lang="en-US" sz="2800" dirty="0" err="1">
                <a:effectLst/>
                <a:latin typeface="Arial" panose="020B0604020202020204" pitchFamily="34" charset="0"/>
                <a:ea typeface="Century Gothic" panose="020B0502020202020204" pitchFamily="34" charset="0"/>
                <a:cs typeface="Arial" panose="020B0604020202020204" pitchFamily="34" charset="0"/>
              </a:rPr>
              <a:t>partic</a:t>
            </a:r>
            <a:r>
              <a:rPr lang="en-US" sz="2800" spc="20" dirty="0" err="1">
                <a:effectLst/>
                <a:latin typeface="Arial" panose="020B0604020202020204" pitchFamily="34" charset="0"/>
                <a:ea typeface="Century Gothic" panose="020B0502020202020204" pitchFamily="34" charset="0"/>
                <a:cs typeface="Arial" panose="020B0604020202020204" pitchFamily="34" charset="0"/>
              </a:rPr>
              <a:t>i</a:t>
            </a:r>
            <a:r>
              <a:rPr lang="en-US" sz="2800" dirty="0" err="1">
                <a:effectLst/>
                <a:latin typeface="Arial" panose="020B0604020202020204" pitchFamily="34" charset="0"/>
                <a:ea typeface="Century Gothic" panose="020B0502020202020204" pitchFamily="34" charset="0"/>
                <a:cs typeface="Arial" panose="020B0604020202020204" pitchFamily="34" charset="0"/>
              </a:rPr>
              <a:t>pac</a:t>
            </a:r>
            <a:r>
              <a:rPr lang="en-US" sz="2800" spc="15" dirty="0" err="1">
                <a:effectLst/>
                <a:latin typeface="Arial" panose="020B0604020202020204" pitchFamily="34" charset="0"/>
                <a:ea typeface="Century Gothic" panose="020B0502020202020204" pitchFamily="34" charset="0"/>
                <a:cs typeface="Arial" panose="020B0604020202020204" pitchFamily="34" charset="0"/>
              </a:rPr>
              <a:t>i</a:t>
            </a:r>
            <a:r>
              <a:rPr lang="en-US" sz="2800" dirty="0" err="1">
                <a:effectLst/>
                <a:latin typeface="Arial" panose="020B0604020202020204" pitchFamily="34" charset="0"/>
                <a:ea typeface="Century Gothic" panose="020B0502020202020204" pitchFamily="34" charset="0"/>
                <a:cs typeface="Arial" panose="020B0604020202020204" pitchFamily="34" charset="0"/>
              </a:rPr>
              <a:t>ó</a:t>
            </a:r>
            <a:r>
              <a:rPr lang="en-US" sz="2800" spc="-5" dirty="0" err="1">
                <a:effectLst/>
                <a:latin typeface="Arial" panose="020B0604020202020204" pitchFamily="34" charset="0"/>
                <a:ea typeface="Century Gothic" panose="020B0502020202020204" pitchFamily="34" charset="0"/>
                <a:cs typeface="Arial" panose="020B0604020202020204" pitchFamily="34" charset="0"/>
              </a:rPr>
              <a:t>n</a:t>
            </a:r>
            <a:r>
              <a:rPr lang="en-US" sz="2800" dirty="0">
                <a:effectLst/>
                <a:latin typeface="Arial" panose="020B0604020202020204" pitchFamily="34" charset="0"/>
                <a:ea typeface="Century Gothic" panose="020B0502020202020204" pitchFamily="34" charset="0"/>
                <a:cs typeface="Arial" panose="020B0604020202020204" pitchFamily="34" charset="0"/>
              </a:rPr>
              <a:t>, </a:t>
            </a:r>
            <a:r>
              <a:rPr lang="en-US" sz="2800" spc="165" dirty="0">
                <a:effectLst/>
                <a:latin typeface="Arial" panose="020B0604020202020204" pitchFamily="34" charset="0"/>
                <a:ea typeface="Century Gothic" panose="020B0502020202020204" pitchFamily="34" charset="0"/>
                <a:cs typeface="Arial" panose="020B0604020202020204" pitchFamily="34" charset="0"/>
              </a:rPr>
              <a:t> </a:t>
            </a:r>
            <a:r>
              <a:rPr lang="en-US" sz="2800" dirty="0">
                <a:effectLst/>
                <a:latin typeface="Arial" panose="020B0604020202020204" pitchFamily="34" charset="0"/>
                <a:ea typeface="Century Gothic" panose="020B0502020202020204" pitchFamily="34" charset="0"/>
                <a:cs typeface="Arial" panose="020B0604020202020204" pitchFamily="34" charset="0"/>
              </a:rPr>
              <a:t>para </a:t>
            </a:r>
            <a:r>
              <a:rPr lang="en-US" sz="2800" spc="255" dirty="0">
                <a:effectLst/>
                <a:latin typeface="Arial" panose="020B0604020202020204" pitchFamily="34" charset="0"/>
                <a:ea typeface="Century Gothic" panose="020B0502020202020204" pitchFamily="34" charset="0"/>
                <a:cs typeface="Arial" panose="020B0604020202020204" pitchFamily="34" charset="0"/>
              </a:rPr>
              <a:t> </a:t>
            </a:r>
            <a:r>
              <a:rPr lang="en-US" sz="2800" dirty="0" err="1">
                <a:effectLst/>
                <a:latin typeface="Arial" panose="020B0604020202020204" pitchFamily="34" charset="0"/>
                <a:ea typeface="Century Gothic" panose="020B0502020202020204" pitchFamily="34" charset="0"/>
                <a:cs typeface="Arial" panose="020B0604020202020204" pitchFamily="34" charset="0"/>
              </a:rPr>
              <a:t>infor</a:t>
            </a:r>
            <a:r>
              <a:rPr lang="en-US" sz="2800" spc="5" dirty="0" err="1">
                <a:effectLst/>
                <a:latin typeface="Arial" panose="020B0604020202020204" pitchFamily="34" charset="0"/>
                <a:ea typeface="Century Gothic" panose="020B0502020202020204" pitchFamily="34" charset="0"/>
                <a:cs typeface="Arial" panose="020B0604020202020204" pitchFamily="34" charset="0"/>
              </a:rPr>
              <a:t>m</a:t>
            </a:r>
            <a:r>
              <a:rPr lang="en-US" sz="2800" dirty="0" err="1">
                <a:effectLst/>
                <a:latin typeface="Arial" panose="020B0604020202020204" pitchFamily="34" charset="0"/>
                <a:ea typeface="Century Gothic" panose="020B0502020202020204" pitchFamily="34" charset="0"/>
                <a:cs typeface="Arial" panose="020B0604020202020204" pitchFamily="34" charset="0"/>
              </a:rPr>
              <a:t>ar</a:t>
            </a:r>
            <a:r>
              <a:rPr lang="en-US" sz="2800" dirty="0">
                <a:effectLst/>
                <a:latin typeface="Arial" panose="020B0604020202020204" pitchFamily="34" charset="0"/>
                <a:ea typeface="Century Gothic" panose="020B0502020202020204" pitchFamily="34" charset="0"/>
                <a:cs typeface="Arial" panose="020B0604020202020204" pitchFamily="34" charset="0"/>
              </a:rPr>
              <a:t> </a:t>
            </a:r>
            <a:r>
              <a:rPr lang="en-US" sz="2800" spc="315" dirty="0">
                <a:effectLst/>
                <a:latin typeface="Arial" panose="020B0604020202020204" pitchFamily="34" charset="0"/>
                <a:ea typeface="Century Gothic" panose="020B0502020202020204" pitchFamily="34" charset="0"/>
                <a:cs typeface="Arial" panose="020B0604020202020204" pitchFamily="34" charset="0"/>
              </a:rPr>
              <a:t> </a:t>
            </a:r>
            <a:r>
              <a:rPr lang="en-US" sz="2800" dirty="0" err="1">
                <a:effectLst/>
                <a:latin typeface="Arial" panose="020B0604020202020204" pitchFamily="34" charset="0"/>
                <a:ea typeface="Century Gothic" panose="020B0502020202020204" pitchFamily="34" charset="0"/>
                <a:cs typeface="Arial" panose="020B0604020202020204" pitchFamily="34" charset="0"/>
              </a:rPr>
              <a:t>sobre</a:t>
            </a:r>
            <a:r>
              <a:rPr lang="en-US" sz="2800" dirty="0">
                <a:effectLst/>
                <a:latin typeface="Arial" panose="020B0604020202020204" pitchFamily="34" charset="0"/>
                <a:ea typeface="Century Gothic" panose="020B0502020202020204" pitchFamily="34" charset="0"/>
                <a:cs typeface="Arial" panose="020B0604020202020204" pitchFamily="34" charset="0"/>
              </a:rPr>
              <a:t> </a:t>
            </a:r>
            <a:r>
              <a:rPr lang="en-US" sz="2800" spc="260" dirty="0">
                <a:effectLst/>
                <a:latin typeface="Arial" panose="020B0604020202020204" pitchFamily="34" charset="0"/>
                <a:ea typeface="Century Gothic" panose="020B0502020202020204" pitchFamily="34" charset="0"/>
                <a:cs typeface="Arial" panose="020B0604020202020204" pitchFamily="34" charset="0"/>
              </a:rPr>
              <a:t> </a:t>
            </a:r>
            <a:r>
              <a:rPr lang="en-US" sz="2800" spc="15" dirty="0">
                <a:effectLst/>
                <a:latin typeface="Arial" panose="020B0604020202020204" pitchFamily="34" charset="0"/>
                <a:ea typeface="Century Gothic" panose="020B0502020202020204" pitchFamily="34" charset="0"/>
                <a:cs typeface="Arial" panose="020B0604020202020204" pitchFamily="34" charset="0"/>
              </a:rPr>
              <a:t>l</a:t>
            </a:r>
            <a:r>
              <a:rPr lang="en-US" sz="2800" dirty="0">
                <a:effectLst/>
                <a:latin typeface="Arial" panose="020B0604020202020204" pitchFamily="34" charset="0"/>
                <a:ea typeface="Century Gothic" panose="020B0502020202020204" pitchFamily="34" charset="0"/>
                <a:cs typeface="Arial" panose="020B0604020202020204" pitchFamily="34" charset="0"/>
              </a:rPr>
              <a:t>a </a:t>
            </a:r>
            <a:r>
              <a:rPr lang="en-US" sz="2800" spc="315" dirty="0">
                <a:effectLst/>
                <a:latin typeface="Arial" panose="020B0604020202020204" pitchFamily="34" charset="0"/>
                <a:ea typeface="Century Gothic" panose="020B0502020202020204" pitchFamily="34" charset="0"/>
                <a:cs typeface="Arial" panose="020B0604020202020204" pitchFamily="34" charset="0"/>
              </a:rPr>
              <a:t> </a:t>
            </a:r>
            <a:r>
              <a:rPr lang="en-US" sz="2800" dirty="0" err="1">
                <a:effectLst/>
                <a:latin typeface="Arial" panose="020B0604020202020204" pitchFamily="34" charset="0"/>
                <a:ea typeface="Century Gothic" panose="020B0502020202020204" pitchFamily="34" charset="0"/>
                <a:cs typeface="Arial" panose="020B0604020202020204" pitchFamily="34" charset="0"/>
              </a:rPr>
              <a:t>e</a:t>
            </a:r>
            <a:r>
              <a:rPr lang="en-US" sz="2800" spc="10" dirty="0" err="1">
                <a:effectLst/>
                <a:latin typeface="Arial" panose="020B0604020202020204" pitchFamily="34" charset="0"/>
                <a:ea typeface="Century Gothic" panose="020B0502020202020204" pitchFamily="34" charset="0"/>
                <a:cs typeface="Arial" panose="020B0604020202020204" pitchFamily="34" charset="0"/>
              </a:rPr>
              <a:t>j</a:t>
            </a:r>
            <a:r>
              <a:rPr lang="en-US" sz="2800" dirty="0" err="1">
                <a:effectLst/>
                <a:latin typeface="Arial" panose="020B0604020202020204" pitchFamily="34" charset="0"/>
                <a:ea typeface="Century Gothic" panose="020B0502020202020204" pitchFamily="34" charset="0"/>
                <a:cs typeface="Arial" panose="020B0604020202020204" pitchFamily="34" charset="0"/>
              </a:rPr>
              <a:t>ec</a:t>
            </a:r>
            <a:r>
              <a:rPr lang="en-US" sz="2800" spc="10" dirty="0" err="1">
                <a:effectLst/>
                <a:latin typeface="Arial" panose="020B0604020202020204" pitchFamily="34" charset="0"/>
                <a:ea typeface="Century Gothic" panose="020B0502020202020204" pitchFamily="34" charset="0"/>
                <a:cs typeface="Arial" panose="020B0604020202020204" pitchFamily="34" charset="0"/>
              </a:rPr>
              <a:t>u</a:t>
            </a:r>
            <a:r>
              <a:rPr lang="en-US" sz="2800" dirty="0" err="1">
                <a:effectLst/>
                <a:latin typeface="Arial" panose="020B0604020202020204" pitchFamily="34" charset="0"/>
                <a:ea typeface="Century Gothic" panose="020B0502020202020204" pitchFamily="34" charset="0"/>
                <a:cs typeface="Arial" panose="020B0604020202020204" pitchFamily="34" charset="0"/>
              </a:rPr>
              <a:t>c</a:t>
            </a:r>
            <a:r>
              <a:rPr lang="en-US" sz="2800" spc="15" dirty="0" err="1">
                <a:effectLst/>
                <a:latin typeface="Arial" panose="020B0604020202020204" pitchFamily="34" charset="0"/>
                <a:ea typeface="Century Gothic" panose="020B0502020202020204" pitchFamily="34" charset="0"/>
                <a:cs typeface="Arial" panose="020B0604020202020204" pitchFamily="34" charset="0"/>
              </a:rPr>
              <a:t>i</a:t>
            </a:r>
            <a:r>
              <a:rPr lang="en-US" sz="2800" dirty="0" err="1">
                <a:effectLst/>
                <a:latin typeface="Arial" panose="020B0604020202020204" pitchFamily="34" charset="0"/>
                <a:ea typeface="Century Gothic" panose="020B0502020202020204" pitchFamily="34" charset="0"/>
                <a:cs typeface="Arial" panose="020B0604020202020204" pitchFamily="34" charset="0"/>
              </a:rPr>
              <a:t>ón</a:t>
            </a:r>
            <a:r>
              <a:rPr lang="es-EC" sz="2800" dirty="0">
                <a:latin typeface="Arial" panose="020B0604020202020204" pitchFamily="34" charset="0"/>
                <a:ea typeface="Century Gothic" panose="020B0502020202020204" pitchFamily="34" charset="0"/>
                <a:cs typeface="Arial" panose="020B0604020202020204" pitchFamily="34" charset="0"/>
              </a:rPr>
              <a:t> </a:t>
            </a:r>
            <a:r>
              <a:rPr lang="en-US" sz="2800" dirty="0" err="1">
                <a:effectLst/>
                <a:latin typeface="Arial" panose="020B0604020202020204" pitchFamily="34" charset="0"/>
                <a:ea typeface="Century Gothic" panose="020B0502020202020204" pitchFamily="34" charset="0"/>
                <a:cs typeface="Arial" panose="020B0604020202020204" pitchFamily="34" charset="0"/>
              </a:rPr>
              <a:t>presup</a:t>
            </a:r>
            <a:r>
              <a:rPr lang="en-US" sz="2800" spc="20" dirty="0" err="1">
                <a:effectLst/>
                <a:latin typeface="Arial" panose="020B0604020202020204" pitchFamily="34" charset="0"/>
                <a:ea typeface="Century Gothic" panose="020B0502020202020204" pitchFamily="34" charset="0"/>
                <a:cs typeface="Arial" panose="020B0604020202020204" pitchFamily="34" charset="0"/>
              </a:rPr>
              <a:t>u</a:t>
            </a:r>
            <a:r>
              <a:rPr lang="en-US" sz="2800" dirty="0" err="1">
                <a:effectLst/>
                <a:latin typeface="Arial" panose="020B0604020202020204" pitchFamily="34" charset="0"/>
                <a:ea typeface="Century Gothic" panose="020B0502020202020204" pitchFamily="34" charset="0"/>
                <a:cs typeface="Arial" panose="020B0604020202020204" pitchFamily="34" charset="0"/>
              </a:rPr>
              <a:t>estar</a:t>
            </a:r>
            <a:r>
              <a:rPr lang="en-US" sz="2800" spc="15" dirty="0" err="1">
                <a:effectLst/>
                <a:latin typeface="Arial" panose="020B0604020202020204" pitchFamily="34" charset="0"/>
                <a:ea typeface="Century Gothic" panose="020B0502020202020204" pitchFamily="34" charset="0"/>
                <a:cs typeface="Arial" panose="020B0604020202020204" pitchFamily="34" charset="0"/>
              </a:rPr>
              <a:t>i</a:t>
            </a:r>
            <a:r>
              <a:rPr lang="en-US" sz="2800" dirty="0" err="1">
                <a:effectLst/>
                <a:latin typeface="Arial" panose="020B0604020202020204" pitchFamily="34" charset="0"/>
                <a:ea typeface="Century Gothic" panose="020B0502020202020204" pitchFamily="34" charset="0"/>
                <a:cs typeface="Arial" panose="020B0604020202020204" pitchFamily="34" charset="0"/>
              </a:rPr>
              <a:t>a</a:t>
            </a:r>
            <a:r>
              <a:rPr lang="en-US" sz="2800" dirty="0">
                <a:effectLst/>
                <a:latin typeface="Arial" panose="020B0604020202020204" pitchFamily="34" charset="0"/>
                <a:ea typeface="Century Gothic" panose="020B0502020202020204" pitchFamily="34" charset="0"/>
                <a:cs typeface="Arial" panose="020B0604020202020204" pitchFamily="34" charset="0"/>
              </a:rPr>
              <a:t> </a:t>
            </a:r>
            <a:r>
              <a:rPr lang="en-US" sz="2800" dirty="0" err="1">
                <a:effectLst/>
                <a:latin typeface="Arial" panose="020B0604020202020204" pitchFamily="34" charset="0"/>
                <a:ea typeface="Century Gothic" panose="020B0502020202020204" pitchFamily="34" charset="0"/>
                <a:cs typeface="Arial" panose="020B0604020202020204" pitchFamily="34" charset="0"/>
              </a:rPr>
              <a:t>anual</a:t>
            </a:r>
            <a:r>
              <a:rPr lang="en-US" sz="2800" dirty="0">
                <a:effectLst/>
                <a:latin typeface="Arial" panose="020B0604020202020204" pitchFamily="34" charset="0"/>
                <a:ea typeface="Century Gothic" panose="020B0502020202020204" pitchFamily="34" charset="0"/>
                <a:cs typeface="Arial" panose="020B0604020202020204" pitchFamily="34" charset="0"/>
              </a:rPr>
              <a:t>,</a:t>
            </a:r>
            <a:r>
              <a:rPr lang="en-US" sz="2800" spc="120" dirty="0">
                <a:effectLst/>
                <a:latin typeface="Arial" panose="020B0604020202020204" pitchFamily="34" charset="0"/>
                <a:ea typeface="Century Gothic" panose="020B0502020202020204" pitchFamily="34" charset="0"/>
                <a:cs typeface="Arial" panose="020B0604020202020204" pitchFamily="34" charset="0"/>
              </a:rPr>
              <a:t> </a:t>
            </a:r>
            <a:r>
              <a:rPr lang="en-US" sz="2800" dirty="0" err="1">
                <a:effectLst/>
                <a:latin typeface="Arial" panose="020B0604020202020204" pitchFamily="34" charset="0"/>
                <a:ea typeface="Century Gothic" panose="020B0502020202020204" pitchFamily="34" charset="0"/>
                <a:cs typeface="Arial" panose="020B0604020202020204" pitchFamily="34" charset="0"/>
              </a:rPr>
              <a:t>s</a:t>
            </a:r>
            <a:r>
              <a:rPr lang="en-US" sz="2800" spc="10" dirty="0" err="1">
                <a:effectLst/>
                <a:latin typeface="Arial" panose="020B0604020202020204" pitchFamily="34" charset="0"/>
                <a:ea typeface="Century Gothic" panose="020B0502020202020204" pitchFamily="34" charset="0"/>
                <a:cs typeface="Arial" panose="020B0604020202020204" pitchFamily="34" charset="0"/>
              </a:rPr>
              <a:t>o</a:t>
            </a:r>
            <a:r>
              <a:rPr lang="en-US" sz="2800" dirty="0" err="1">
                <a:effectLst/>
                <a:latin typeface="Arial" panose="020B0604020202020204" pitchFamily="34" charset="0"/>
                <a:ea typeface="Century Gothic" panose="020B0502020202020204" pitchFamily="34" charset="0"/>
                <a:cs typeface="Arial" panose="020B0604020202020204" pitchFamily="34" charset="0"/>
              </a:rPr>
              <a:t>bre</a:t>
            </a:r>
            <a:r>
              <a:rPr lang="en-US" sz="2800" spc="130" dirty="0">
                <a:effectLst/>
                <a:latin typeface="Arial" panose="020B0604020202020204" pitchFamily="34" charset="0"/>
                <a:ea typeface="Century Gothic" panose="020B0502020202020204" pitchFamily="34" charset="0"/>
                <a:cs typeface="Arial" panose="020B0604020202020204" pitchFamily="34" charset="0"/>
              </a:rPr>
              <a:t> </a:t>
            </a:r>
            <a:r>
              <a:rPr lang="en-US" sz="2800" spc="-5" dirty="0">
                <a:effectLst/>
                <a:latin typeface="Arial" panose="020B0604020202020204" pitchFamily="34" charset="0"/>
                <a:ea typeface="Century Gothic" panose="020B0502020202020204" pitchFamily="34" charset="0"/>
                <a:cs typeface="Arial" panose="020B0604020202020204" pitchFamily="34" charset="0"/>
              </a:rPr>
              <a:t>e</a:t>
            </a:r>
            <a:r>
              <a:rPr lang="en-US" sz="2800" dirty="0">
                <a:effectLst/>
                <a:latin typeface="Arial" panose="020B0604020202020204" pitchFamily="34" charset="0"/>
                <a:ea typeface="Century Gothic" panose="020B0502020202020204" pitchFamily="34" charset="0"/>
                <a:cs typeface="Arial" panose="020B0604020202020204" pitchFamily="34" charset="0"/>
              </a:rPr>
              <a:t>l</a:t>
            </a:r>
            <a:r>
              <a:rPr lang="en-US" sz="2800" spc="190" dirty="0">
                <a:effectLst/>
                <a:latin typeface="Arial" panose="020B0604020202020204" pitchFamily="34" charset="0"/>
                <a:ea typeface="Century Gothic" panose="020B0502020202020204" pitchFamily="34" charset="0"/>
                <a:cs typeface="Arial" panose="020B0604020202020204" pitchFamily="34" charset="0"/>
              </a:rPr>
              <a:t> </a:t>
            </a:r>
            <a:r>
              <a:rPr lang="en-US" sz="2800" dirty="0" err="1">
                <a:effectLst/>
                <a:latin typeface="Arial" panose="020B0604020202020204" pitchFamily="34" charset="0"/>
                <a:ea typeface="Century Gothic" panose="020B0502020202020204" pitchFamily="34" charset="0"/>
                <a:cs typeface="Arial" panose="020B0604020202020204" pitchFamily="34" charset="0"/>
              </a:rPr>
              <a:t>cu</a:t>
            </a:r>
            <a:r>
              <a:rPr lang="en-US" sz="2800" spc="10" dirty="0" err="1">
                <a:effectLst/>
                <a:latin typeface="Arial" panose="020B0604020202020204" pitchFamily="34" charset="0"/>
                <a:ea typeface="Century Gothic" panose="020B0502020202020204" pitchFamily="34" charset="0"/>
                <a:cs typeface="Arial" panose="020B0604020202020204" pitchFamily="34" charset="0"/>
              </a:rPr>
              <a:t>m</a:t>
            </a:r>
            <a:r>
              <a:rPr lang="en-US" sz="2800" dirty="0" err="1">
                <a:effectLst/>
                <a:latin typeface="Arial" panose="020B0604020202020204" pitchFamily="34" charset="0"/>
                <a:ea typeface="Century Gothic" panose="020B0502020202020204" pitchFamily="34" charset="0"/>
                <a:cs typeface="Arial" panose="020B0604020202020204" pitchFamily="34" charset="0"/>
              </a:rPr>
              <a:t>pl</a:t>
            </a:r>
            <a:r>
              <a:rPr lang="en-US" sz="2800" spc="5" dirty="0" err="1">
                <a:effectLst/>
                <a:latin typeface="Arial" panose="020B0604020202020204" pitchFamily="34" charset="0"/>
                <a:ea typeface="Century Gothic" panose="020B0502020202020204" pitchFamily="34" charset="0"/>
                <a:cs typeface="Arial" panose="020B0604020202020204" pitchFamily="34" charset="0"/>
              </a:rPr>
              <a:t>i</a:t>
            </a:r>
            <a:r>
              <a:rPr lang="en-US" sz="2800" dirty="0" err="1">
                <a:effectLst/>
                <a:latin typeface="Arial" panose="020B0604020202020204" pitchFamily="34" charset="0"/>
                <a:ea typeface="Century Gothic" panose="020B0502020202020204" pitchFamily="34" charset="0"/>
                <a:cs typeface="Arial" panose="020B0604020202020204" pitchFamily="34" charset="0"/>
              </a:rPr>
              <a:t>m</a:t>
            </a:r>
            <a:r>
              <a:rPr lang="en-US" sz="2800" spc="20" dirty="0" err="1">
                <a:effectLst/>
                <a:latin typeface="Arial" panose="020B0604020202020204" pitchFamily="34" charset="0"/>
                <a:ea typeface="Century Gothic" panose="020B0502020202020204" pitchFamily="34" charset="0"/>
                <a:cs typeface="Arial" panose="020B0604020202020204" pitchFamily="34" charset="0"/>
              </a:rPr>
              <a:t>i</a:t>
            </a:r>
            <a:r>
              <a:rPr lang="en-US" sz="2800" dirty="0" err="1">
                <a:effectLst/>
                <a:latin typeface="Arial" panose="020B0604020202020204" pitchFamily="34" charset="0"/>
                <a:ea typeface="Century Gothic" panose="020B0502020202020204" pitchFamily="34" charset="0"/>
                <a:cs typeface="Arial" panose="020B0604020202020204" pitchFamily="34" charset="0"/>
              </a:rPr>
              <a:t>ento</a:t>
            </a:r>
            <a:r>
              <a:rPr lang="en-US" sz="2800" spc="95" dirty="0">
                <a:effectLst/>
                <a:latin typeface="Arial" panose="020B0604020202020204" pitchFamily="34" charset="0"/>
                <a:ea typeface="Century Gothic" panose="020B0502020202020204" pitchFamily="34" charset="0"/>
                <a:cs typeface="Arial" panose="020B0604020202020204" pitchFamily="34" charset="0"/>
              </a:rPr>
              <a:t> </a:t>
            </a:r>
            <a:r>
              <a:rPr lang="en-US" sz="2800" spc="5" dirty="0">
                <a:effectLst/>
                <a:latin typeface="Arial" panose="020B0604020202020204" pitchFamily="34" charset="0"/>
                <a:ea typeface="Century Gothic" panose="020B0502020202020204" pitchFamily="34" charset="0"/>
                <a:cs typeface="Arial" panose="020B0604020202020204" pitchFamily="34" charset="0"/>
              </a:rPr>
              <a:t>d</a:t>
            </a:r>
            <a:r>
              <a:rPr lang="en-US" sz="2800" dirty="0">
                <a:effectLst/>
                <a:latin typeface="Arial" panose="020B0604020202020204" pitchFamily="34" charset="0"/>
                <a:ea typeface="Century Gothic" panose="020B0502020202020204" pitchFamily="34" charset="0"/>
                <a:cs typeface="Arial" panose="020B0604020202020204" pitchFamily="34" charset="0"/>
              </a:rPr>
              <a:t>e</a:t>
            </a:r>
            <a:r>
              <a:rPr lang="en-US" sz="2800" spc="155" dirty="0">
                <a:effectLst/>
                <a:latin typeface="Arial" panose="020B0604020202020204" pitchFamily="34" charset="0"/>
                <a:ea typeface="Century Gothic" panose="020B0502020202020204" pitchFamily="34" charset="0"/>
                <a:cs typeface="Arial" panose="020B0604020202020204" pitchFamily="34" charset="0"/>
              </a:rPr>
              <a:t> </a:t>
            </a:r>
            <a:r>
              <a:rPr lang="en-US" sz="2800" dirty="0">
                <a:effectLst/>
                <a:latin typeface="Arial" panose="020B0604020202020204" pitchFamily="34" charset="0"/>
                <a:ea typeface="Century Gothic" panose="020B0502020202020204" pitchFamily="34" charset="0"/>
                <a:cs typeface="Arial" panose="020B0604020202020204" pitchFamily="34" charset="0"/>
              </a:rPr>
              <a:t>s</a:t>
            </a:r>
            <a:r>
              <a:rPr lang="en-US" sz="2800" spc="10" dirty="0">
                <a:effectLst/>
                <a:latin typeface="Arial" panose="020B0604020202020204" pitchFamily="34" charset="0"/>
                <a:ea typeface="Century Gothic" panose="020B0502020202020204" pitchFamily="34" charset="0"/>
                <a:cs typeface="Arial" panose="020B0604020202020204" pitchFamily="34" charset="0"/>
              </a:rPr>
              <a:t>u</a:t>
            </a:r>
            <a:r>
              <a:rPr lang="en-US" sz="2800" dirty="0">
                <a:effectLst/>
                <a:latin typeface="Arial" panose="020B0604020202020204" pitchFamily="34" charset="0"/>
                <a:ea typeface="Century Gothic" panose="020B0502020202020204" pitchFamily="34" charset="0"/>
                <a:cs typeface="Arial" panose="020B0604020202020204" pitchFamily="34" charset="0"/>
              </a:rPr>
              <a:t>s met</a:t>
            </a:r>
            <a:r>
              <a:rPr lang="en-US" sz="2800" spc="10" dirty="0">
                <a:effectLst/>
                <a:latin typeface="Arial" panose="020B0604020202020204" pitchFamily="34" charset="0"/>
                <a:ea typeface="Century Gothic" panose="020B0502020202020204" pitchFamily="34" charset="0"/>
                <a:cs typeface="Arial" panose="020B0604020202020204" pitchFamily="34" charset="0"/>
              </a:rPr>
              <a:t>a</a:t>
            </a:r>
            <a:r>
              <a:rPr lang="en-US" sz="2800" dirty="0">
                <a:effectLst/>
                <a:latin typeface="Arial" panose="020B0604020202020204" pitchFamily="34" charset="0"/>
                <a:ea typeface="Century Gothic" panose="020B0502020202020204" pitchFamily="34" charset="0"/>
                <a:cs typeface="Arial" panose="020B0604020202020204" pitchFamily="34" charset="0"/>
              </a:rPr>
              <a:t>s,  </a:t>
            </a:r>
            <a:r>
              <a:rPr lang="en-US" sz="2800" spc="25" dirty="0">
                <a:effectLst/>
                <a:latin typeface="Arial" panose="020B0604020202020204" pitchFamily="34" charset="0"/>
                <a:ea typeface="Century Gothic" panose="020B0502020202020204" pitchFamily="34" charset="0"/>
                <a:cs typeface="Arial" panose="020B0604020202020204" pitchFamily="34" charset="0"/>
              </a:rPr>
              <a:t> </a:t>
            </a:r>
            <a:r>
              <a:rPr lang="en-US" sz="2800" dirty="0">
                <a:effectLst/>
                <a:latin typeface="Arial" panose="020B0604020202020204" pitchFamily="34" charset="0"/>
                <a:ea typeface="Century Gothic" panose="020B0502020202020204" pitchFamily="34" charset="0"/>
                <a:cs typeface="Arial" panose="020B0604020202020204" pitchFamily="34" charset="0"/>
              </a:rPr>
              <a:t>y  </a:t>
            </a:r>
            <a:r>
              <a:rPr lang="en-US" sz="2800" spc="80" dirty="0">
                <a:effectLst/>
                <a:latin typeface="Arial" panose="020B0604020202020204" pitchFamily="34" charset="0"/>
                <a:ea typeface="Century Gothic" panose="020B0502020202020204" pitchFamily="34" charset="0"/>
                <a:cs typeface="Arial" panose="020B0604020202020204" pitchFamily="34" charset="0"/>
              </a:rPr>
              <a:t> </a:t>
            </a:r>
            <a:r>
              <a:rPr lang="en-US" sz="2800" dirty="0" err="1">
                <a:effectLst/>
                <a:latin typeface="Arial" panose="020B0604020202020204" pitchFamily="34" charset="0"/>
                <a:ea typeface="Century Gothic" panose="020B0502020202020204" pitchFamily="34" charset="0"/>
                <a:cs typeface="Arial" panose="020B0604020202020204" pitchFamily="34" charset="0"/>
              </a:rPr>
              <a:t>sob</a:t>
            </a:r>
            <a:r>
              <a:rPr lang="en-US" sz="2800" spc="10" dirty="0" err="1">
                <a:effectLst/>
                <a:latin typeface="Arial" panose="020B0604020202020204" pitchFamily="34" charset="0"/>
                <a:ea typeface="Century Gothic" panose="020B0502020202020204" pitchFamily="34" charset="0"/>
                <a:cs typeface="Arial" panose="020B0604020202020204" pitchFamily="34" charset="0"/>
              </a:rPr>
              <a:t>r</a:t>
            </a:r>
            <a:r>
              <a:rPr lang="en-US" sz="2800" dirty="0" err="1">
                <a:effectLst/>
                <a:latin typeface="Arial" panose="020B0604020202020204" pitchFamily="34" charset="0"/>
                <a:ea typeface="Century Gothic" panose="020B0502020202020204" pitchFamily="34" charset="0"/>
                <a:cs typeface="Arial" panose="020B0604020202020204" pitchFamily="34" charset="0"/>
              </a:rPr>
              <a:t>e</a:t>
            </a:r>
            <a:r>
              <a:rPr lang="en-US" sz="2800" dirty="0">
                <a:effectLst/>
                <a:latin typeface="Arial" panose="020B0604020202020204" pitchFamily="34" charset="0"/>
                <a:ea typeface="Century Gothic" panose="020B0502020202020204" pitchFamily="34" charset="0"/>
                <a:cs typeface="Arial" panose="020B0604020202020204" pitchFamily="34" charset="0"/>
              </a:rPr>
              <a:t>  </a:t>
            </a:r>
            <a:r>
              <a:rPr lang="en-US" sz="2800" spc="30" dirty="0">
                <a:effectLst/>
                <a:latin typeface="Arial" panose="020B0604020202020204" pitchFamily="34" charset="0"/>
                <a:ea typeface="Century Gothic" panose="020B0502020202020204" pitchFamily="34" charset="0"/>
                <a:cs typeface="Arial" panose="020B0604020202020204" pitchFamily="34" charset="0"/>
              </a:rPr>
              <a:t> </a:t>
            </a:r>
            <a:r>
              <a:rPr lang="en-US" sz="2800" dirty="0">
                <a:effectLst/>
                <a:latin typeface="Arial" panose="020B0604020202020204" pitchFamily="34" charset="0"/>
                <a:ea typeface="Century Gothic" panose="020B0502020202020204" pitchFamily="34" charset="0"/>
                <a:cs typeface="Arial" panose="020B0604020202020204" pitchFamily="34" charset="0"/>
              </a:rPr>
              <a:t>las  </a:t>
            </a:r>
            <a:r>
              <a:rPr lang="en-US" sz="2800" spc="55" dirty="0">
                <a:effectLst/>
                <a:latin typeface="Arial" panose="020B0604020202020204" pitchFamily="34" charset="0"/>
                <a:ea typeface="Century Gothic" panose="020B0502020202020204" pitchFamily="34" charset="0"/>
                <a:cs typeface="Arial" panose="020B0604020202020204" pitchFamily="34" charset="0"/>
              </a:rPr>
              <a:t> </a:t>
            </a:r>
            <a:r>
              <a:rPr lang="en-US" sz="2800" dirty="0" err="1">
                <a:effectLst/>
                <a:latin typeface="Arial" panose="020B0604020202020204" pitchFamily="34" charset="0"/>
                <a:ea typeface="Century Gothic" panose="020B0502020202020204" pitchFamily="34" charset="0"/>
                <a:cs typeface="Arial" panose="020B0604020202020204" pitchFamily="34" charset="0"/>
              </a:rPr>
              <a:t>pri</a:t>
            </a:r>
            <a:r>
              <a:rPr lang="en-US" sz="2800" spc="5" dirty="0" err="1">
                <a:effectLst/>
                <a:latin typeface="Arial" panose="020B0604020202020204" pitchFamily="34" charset="0"/>
                <a:ea typeface="Century Gothic" panose="020B0502020202020204" pitchFamily="34" charset="0"/>
                <a:cs typeface="Arial" panose="020B0604020202020204" pitchFamily="34" charset="0"/>
              </a:rPr>
              <a:t>o</a:t>
            </a:r>
            <a:r>
              <a:rPr lang="en-US" sz="2800" dirty="0" err="1">
                <a:effectLst/>
                <a:latin typeface="Arial" panose="020B0604020202020204" pitchFamily="34" charset="0"/>
                <a:ea typeface="Century Gothic" panose="020B0502020202020204" pitchFamily="34" charset="0"/>
                <a:cs typeface="Arial" panose="020B0604020202020204" pitchFamily="34" charset="0"/>
              </a:rPr>
              <a:t>rida</a:t>
            </a:r>
            <a:r>
              <a:rPr lang="en-US" sz="2800" spc="10" dirty="0" err="1">
                <a:effectLst/>
                <a:latin typeface="Arial" panose="020B0604020202020204" pitchFamily="34" charset="0"/>
                <a:ea typeface="Century Gothic" panose="020B0502020202020204" pitchFamily="34" charset="0"/>
                <a:cs typeface="Arial" panose="020B0604020202020204" pitchFamily="34" charset="0"/>
              </a:rPr>
              <a:t>d</a:t>
            </a:r>
            <a:r>
              <a:rPr lang="en-US" sz="2800" dirty="0" err="1">
                <a:effectLst/>
                <a:latin typeface="Arial" panose="020B0604020202020204" pitchFamily="34" charset="0"/>
                <a:ea typeface="Century Gothic" panose="020B0502020202020204" pitchFamily="34" charset="0"/>
                <a:cs typeface="Arial" panose="020B0604020202020204" pitchFamily="34" charset="0"/>
              </a:rPr>
              <a:t>es</a:t>
            </a:r>
            <a:r>
              <a:rPr lang="en-US" sz="2800" dirty="0">
                <a:effectLst/>
                <a:latin typeface="Arial" panose="020B0604020202020204" pitchFamily="34" charset="0"/>
                <a:ea typeface="Century Gothic" panose="020B0502020202020204" pitchFamily="34" charset="0"/>
                <a:cs typeface="Arial" panose="020B0604020202020204" pitchFamily="34" charset="0"/>
              </a:rPr>
              <a:t> </a:t>
            </a:r>
            <a:r>
              <a:rPr lang="en-US" sz="2800" spc="725" dirty="0">
                <a:effectLst/>
                <a:latin typeface="Arial" panose="020B0604020202020204" pitchFamily="34" charset="0"/>
                <a:ea typeface="Century Gothic" panose="020B0502020202020204" pitchFamily="34" charset="0"/>
                <a:cs typeface="Arial" panose="020B0604020202020204" pitchFamily="34" charset="0"/>
              </a:rPr>
              <a:t> </a:t>
            </a:r>
            <a:r>
              <a:rPr lang="en-US" sz="2800" spc="5" dirty="0">
                <a:effectLst/>
                <a:latin typeface="Arial" panose="020B0604020202020204" pitchFamily="34" charset="0"/>
                <a:ea typeface="Century Gothic" panose="020B0502020202020204" pitchFamily="34" charset="0"/>
                <a:cs typeface="Arial" panose="020B0604020202020204" pitchFamily="34" charset="0"/>
              </a:rPr>
              <a:t>d</a:t>
            </a:r>
            <a:r>
              <a:rPr lang="en-US" sz="2800" dirty="0">
                <a:effectLst/>
                <a:latin typeface="Arial" panose="020B0604020202020204" pitchFamily="34" charset="0"/>
                <a:ea typeface="Century Gothic" panose="020B0502020202020204" pitchFamily="34" charset="0"/>
                <a:cs typeface="Arial" panose="020B0604020202020204" pitchFamily="34" charset="0"/>
              </a:rPr>
              <a:t>e  </a:t>
            </a:r>
            <a:r>
              <a:rPr lang="en-US" sz="2800" spc="55" dirty="0">
                <a:effectLst/>
                <a:latin typeface="Arial" panose="020B0604020202020204" pitchFamily="34" charset="0"/>
                <a:ea typeface="Century Gothic" panose="020B0502020202020204" pitchFamily="34" charset="0"/>
                <a:cs typeface="Arial" panose="020B0604020202020204" pitchFamily="34" charset="0"/>
              </a:rPr>
              <a:t> </a:t>
            </a:r>
            <a:r>
              <a:rPr lang="en-US" sz="2800" dirty="0" err="1">
                <a:effectLst/>
                <a:latin typeface="Arial" panose="020B0604020202020204" pitchFamily="34" charset="0"/>
                <a:ea typeface="Century Gothic" panose="020B0502020202020204" pitchFamily="34" charset="0"/>
                <a:cs typeface="Arial" panose="020B0604020202020204" pitchFamily="34" charset="0"/>
              </a:rPr>
              <a:t>e</a:t>
            </a:r>
            <a:r>
              <a:rPr lang="en-US" sz="2800" spc="10" dirty="0" err="1">
                <a:effectLst/>
                <a:latin typeface="Arial" panose="020B0604020202020204" pitchFamily="34" charset="0"/>
                <a:ea typeface="Century Gothic" panose="020B0502020202020204" pitchFamily="34" charset="0"/>
                <a:cs typeface="Arial" panose="020B0604020202020204" pitchFamily="34" charset="0"/>
              </a:rPr>
              <a:t>j</a:t>
            </a:r>
            <a:r>
              <a:rPr lang="en-US" sz="2800" dirty="0" err="1">
                <a:effectLst/>
                <a:latin typeface="Arial" panose="020B0604020202020204" pitchFamily="34" charset="0"/>
                <a:ea typeface="Century Gothic" panose="020B0502020202020204" pitchFamily="34" charset="0"/>
                <a:cs typeface="Arial" panose="020B0604020202020204" pitchFamily="34" charset="0"/>
              </a:rPr>
              <a:t>ecuc</a:t>
            </a:r>
            <a:r>
              <a:rPr lang="en-US" sz="2800" spc="20" dirty="0" err="1">
                <a:effectLst/>
                <a:latin typeface="Arial" panose="020B0604020202020204" pitchFamily="34" charset="0"/>
                <a:ea typeface="Century Gothic" panose="020B0502020202020204" pitchFamily="34" charset="0"/>
                <a:cs typeface="Arial" panose="020B0604020202020204" pitchFamily="34" charset="0"/>
              </a:rPr>
              <a:t>i</a:t>
            </a:r>
            <a:r>
              <a:rPr lang="en-US" sz="2800" dirty="0" err="1">
                <a:effectLst/>
                <a:latin typeface="Arial" panose="020B0604020202020204" pitchFamily="34" charset="0"/>
                <a:ea typeface="Century Gothic" panose="020B0502020202020204" pitchFamily="34" charset="0"/>
                <a:cs typeface="Arial" panose="020B0604020202020204" pitchFamily="34" charset="0"/>
              </a:rPr>
              <a:t>ón</a:t>
            </a:r>
            <a:r>
              <a:rPr lang="en-US" sz="2800" dirty="0">
                <a:effectLst/>
                <a:latin typeface="Arial" panose="020B0604020202020204" pitchFamily="34" charset="0"/>
                <a:ea typeface="Century Gothic" panose="020B0502020202020204" pitchFamily="34" charset="0"/>
                <a:cs typeface="Arial" panose="020B0604020202020204" pitchFamily="34" charset="0"/>
              </a:rPr>
              <a:t>  </a:t>
            </a:r>
            <a:r>
              <a:rPr lang="en-US" sz="2800" spc="55" dirty="0">
                <a:effectLst/>
                <a:latin typeface="Arial" panose="020B0604020202020204" pitchFamily="34" charset="0"/>
                <a:ea typeface="Century Gothic" panose="020B0502020202020204" pitchFamily="34" charset="0"/>
                <a:cs typeface="Arial" panose="020B0604020202020204" pitchFamily="34" charset="0"/>
              </a:rPr>
              <a:t> </a:t>
            </a:r>
            <a:r>
              <a:rPr lang="en-US" sz="2800" dirty="0">
                <a:effectLst/>
                <a:latin typeface="Arial" panose="020B0604020202020204" pitchFamily="34" charset="0"/>
                <a:ea typeface="Century Gothic" panose="020B0502020202020204" pitchFamily="34" charset="0"/>
                <a:cs typeface="Arial" panose="020B0604020202020204" pitchFamily="34" charset="0"/>
              </a:rPr>
              <a:t>del</a:t>
            </a:r>
            <a:r>
              <a:rPr lang="es-EC" sz="2800" dirty="0">
                <a:latin typeface="Arial" panose="020B0604020202020204" pitchFamily="34" charset="0"/>
                <a:ea typeface="Century Gothic" panose="020B0502020202020204" pitchFamily="34" charset="0"/>
                <a:cs typeface="Arial" panose="020B0604020202020204" pitchFamily="34" charset="0"/>
              </a:rPr>
              <a:t> </a:t>
            </a:r>
            <a:r>
              <a:rPr lang="en-US" sz="2800" dirty="0" err="1">
                <a:effectLst/>
                <a:latin typeface="Arial" panose="020B0604020202020204" pitchFamily="34" charset="0"/>
                <a:ea typeface="Century Gothic" panose="020B0502020202020204" pitchFamily="34" charset="0"/>
                <a:cs typeface="Arial" panose="020B0604020202020204" pitchFamily="34" charset="0"/>
              </a:rPr>
              <a:t>s</a:t>
            </a:r>
            <a:r>
              <a:rPr lang="en-US" sz="2800" spc="5" dirty="0" err="1">
                <a:effectLst/>
                <a:latin typeface="Arial" panose="020B0604020202020204" pitchFamily="34" charset="0"/>
                <a:ea typeface="Century Gothic" panose="020B0502020202020204" pitchFamily="34" charset="0"/>
                <a:cs typeface="Arial" panose="020B0604020202020204" pitchFamily="34" charset="0"/>
              </a:rPr>
              <a:t>i</a:t>
            </a:r>
            <a:r>
              <a:rPr lang="en-US" sz="2800" dirty="0" err="1">
                <a:effectLst/>
                <a:latin typeface="Arial" panose="020B0604020202020204" pitchFamily="34" charset="0"/>
                <a:ea typeface="Century Gothic" panose="020B0502020202020204" pitchFamily="34" charset="0"/>
                <a:cs typeface="Arial" panose="020B0604020202020204" pitchFamily="34" charset="0"/>
              </a:rPr>
              <a:t>gu</a:t>
            </a:r>
            <a:r>
              <a:rPr lang="en-US" sz="2800" spc="20" dirty="0" err="1">
                <a:effectLst/>
                <a:latin typeface="Arial" panose="020B0604020202020204" pitchFamily="34" charset="0"/>
                <a:ea typeface="Century Gothic" panose="020B0502020202020204" pitchFamily="34" charset="0"/>
                <a:cs typeface="Arial" panose="020B0604020202020204" pitchFamily="34" charset="0"/>
              </a:rPr>
              <a:t>i</a:t>
            </a:r>
            <a:r>
              <a:rPr lang="en-US" sz="2800" dirty="0" err="1">
                <a:effectLst/>
                <a:latin typeface="Arial" panose="020B0604020202020204" pitchFamily="34" charset="0"/>
                <a:ea typeface="Century Gothic" panose="020B0502020202020204" pitchFamily="34" charset="0"/>
                <a:cs typeface="Arial" panose="020B0604020202020204" pitchFamily="34" charset="0"/>
              </a:rPr>
              <a:t>ente</a:t>
            </a:r>
            <a:r>
              <a:rPr lang="en-US" sz="2800" spc="-40" dirty="0">
                <a:effectLst/>
                <a:latin typeface="Arial" panose="020B0604020202020204" pitchFamily="34" charset="0"/>
                <a:ea typeface="Century Gothic" panose="020B0502020202020204" pitchFamily="34" charset="0"/>
                <a:cs typeface="Arial" panose="020B0604020202020204" pitchFamily="34" charset="0"/>
              </a:rPr>
              <a:t> </a:t>
            </a:r>
            <a:r>
              <a:rPr lang="en-US" sz="2800" dirty="0" err="1">
                <a:effectLst/>
                <a:latin typeface="Arial" panose="020B0604020202020204" pitchFamily="34" charset="0"/>
                <a:ea typeface="Century Gothic" panose="020B0502020202020204" pitchFamily="34" charset="0"/>
                <a:cs typeface="Arial" panose="020B0604020202020204" pitchFamily="34" charset="0"/>
              </a:rPr>
              <a:t>añ</a:t>
            </a:r>
            <a:r>
              <a:rPr lang="en-US" sz="2800" spc="5" dirty="0" err="1">
                <a:effectLst/>
                <a:latin typeface="Arial" panose="020B0604020202020204" pitchFamily="34" charset="0"/>
                <a:ea typeface="Century Gothic" panose="020B0502020202020204" pitchFamily="34" charset="0"/>
                <a:cs typeface="Arial" panose="020B0604020202020204" pitchFamily="34" charset="0"/>
              </a:rPr>
              <a:t>o</a:t>
            </a:r>
            <a:r>
              <a:rPr lang="en-US" sz="2800" dirty="0">
                <a:effectLst/>
                <a:latin typeface="Arial" panose="020B0604020202020204" pitchFamily="34" charset="0"/>
                <a:ea typeface="Century Gothic" panose="020B0502020202020204" pitchFamily="34" charset="0"/>
                <a:cs typeface="Arial" panose="020B0604020202020204" pitchFamily="34" charset="0"/>
              </a:rPr>
              <a:t>.</a:t>
            </a:r>
            <a:endParaRPr lang="es-EC" sz="2800" dirty="0">
              <a:solidFill>
                <a:prstClr val="black"/>
              </a:solidFill>
              <a:latin typeface="Arial" panose="020B0604020202020204" pitchFamily="34" charset="0"/>
              <a:cs typeface="Arial" panose="020B0604020202020204" pitchFamily="34" charset="0"/>
            </a:endParaRPr>
          </a:p>
        </p:txBody>
      </p:sp>
      <p:sp>
        <p:nvSpPr>
          <p:cNvPr id="4" name="Rectángulo 3"/>
          <p:cNvSpPr/>
          <p:nvPr/>
        </p:nvSpPr>
        <p:spPr>
          <a:xfrm>
            <a:off x="2020028" y="205230"/>
            <a:ext cx="6856991" cy="1384995"/>
          </a:xfrm>
          <a:prstGeom prst="rect">
            <a:avLst/>
          </a:prstGeom>
        </p:spPr>
        <p:txBody>
          <a:bodyPr wrap="square">
            <a:spAutoFit/>
          </a:bodyPr>
          <a:lstStyle/>
          <a:p>
            <a:pPr lvl="0" algn="ctr"/>
            <a:r>
              <a:rPr lang="es-EC" sz="2800" b="1" dirty="0">
                <a:solidFill>
                  <a:schemeClr val="tx2">
                    <a:lumMod val="75000"/>
                  </a:schemeClr>
                </a:solidFill>
                <a:latin typeface="Arial" panose="020B0604020202020204" pitchFamily="34" charset="0"/>
                <a:cs typeface="Arial" panose="020B0604020202020204" pitchFamily="34" charset="0"/>
              </a:rPr>
              <a:t>CODIGO ORGANICO ORGANIZACIÓN TERRITORIAL,  AUTONOMIA Y DESCENTRALIZACION</a:t>
            </a:r>
            <a:endParaRPr lang="es-ES" b="1" dirty="0">
              <a:solidFill>
                <a:srgbClr val="4F81BD">
                  <a:lumMod val="75000"/>
                </a:srgbClr>
              </a:solidFill>
              <a:latin typeface="Arial" panose="020B0604020202020204" pitchFamily="34" charset="0"/>
              <a:cs typeface="Arial" panose="020B0604020202020204" pitchFamily="34" charset="0"/>
            </a:endParaRPr>
          </a:p>
        </p:txBody>
      </p:sp>
      <p:pic>
        <p:nvPicPr>
          <p:cNvPr id="3" name="Imagen 2">
            <a:extLst>
              <a:ext uri="{FF2B5EF4-FFF2-40B4-BE49-F238E27FC236}">
                <a16:creationId xmlns:a16="http://schemas.microsoft.com/office/drawing/2014/main" id="{E9F28FF2-2E9F-447B-8370-F13F429BFCF5}"/>
              </a:ext>
            </a:extLst>
          </p:cNvPr>
          <p:cNvPicPr>
            <a:picLocks noChangeAspect="1"/>
          </p:cNvPicPr>
          <p:nvPr/>
        </p:nvPicPr>
        <p:blipFill>
          <a:blip r:embed="rId2"/>
          <a:stretch>
            <a:fillRect/>
          </a:stretch>
        </p:blipFill>
        <p:spPr>
          <a:xfrm>
            <a:off x="266981" y="32950"/>
            <a:ext cx="1669650" cy="2099906"/>
          </a:xfrm>
          <a:prstGeom prst="rect">
            <a:avLst/>
          </a:prstGeom>
        </p:spPr>
      </p:pic>
    </p:spTree>
    <p:extLst>
      <p:ext uri="{BB962C8B-B14F-4D97-AF65-F5344CB8AC3E}">
        <p14:creationId xmlns:p14="http://schemas.microsoft.com/office/powerpoint/2010/main" val="3299896568"/>
      </p:ext>
    </p:extLst>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1"/>
          <p:cNvSpPr>
            <a:spLocks noGrp="1"/>
          </p:cNvSpPr>
          <p:nvPr>
            <p:ph type="ctrTitle"/>
          </p:nvPr>
        </p:nvSpPr>
        <p:spPr>
          <a:xfrm>
            <a:off x="827584" y="476673"/>
            <a:ext cx="7772400" cy="864096"/>
          </a:xfrm>
        </p:spPr>
        <p:txBody>
          <a:bodyPr>
            <a:noAutofit/>
          </a:bodyPr>
          <a:lstStyle/>
          <a:p>
            <a:r>
              <a:rPr lang="es-EC" sz="4000" b="1" dirty="0">
                <a:solidFill>
                  <a:schemeClr val="tx2">
                    <a:lumMod val="75000"/>
                  </a:schemeClr>
                </a:solidFill>
                <a:latin typeface="Arial" panose="020B0604020202020204" pitchFamily="34" charset="0"/>
                <a:cs typeface="Arial" panose="020B0604020202020204" pitchFamily="34" charset="0"/>
              </a:rPr>
              <a:t>PRESUPUESTO </a:t>
            </a:r>
            <a:r>
              <a:rPr lang="es-EC" sz="4400" b="1" dirty="0">
                <a:solidFill>
                  <a:schemeClr val="tx2">
                    <a:lumMod val="75000"/>
                  </a:schemeClr>
                </a:solidFill>
                <a:latin typeface="Arial" panose="020B0604020202020204" pitchFamily="34" charset="0"/>
                <a:cs typeface="Arial" panose="020B0604020202020204" pitchFamily="34" charset="0"/>
              </a:rPr>
              <a:t>2024</a:t>
            </a:r>
            <a:endParaRPr lang="es-ES" sz="4400" b="1" dirty="0">
              <a:solidFill>
                <a:schemeClr val="tx2">
                  <a:lumMod val="75000"/>
                </a:schemeClr>
              </a:solidFill>
              <a:latin typeface="Arial" panose="020B0604020202020204" pitchFamily="34" charset="0"/>
              <a:cs typeface="Arial" panose="020B0604020202020204" pitchFamily="34" charset="0"/>
            </a:endParaRPr>
          </a:p>
        </p:txBody>
      </p:sp>
      <p:pic>
        <p:nvPicPr>
          <p:cNvPr id="6" name="Picture 2" descr="Resultado de imagen para dibujos de dinero  DEL BANCO CENTRAL"/>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3287" y="1595023"/>
            <a:ext cx="2232248" cy="825608"/>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Qué es un presupuesto? Tipos de presupuesto y ejemplos"/>
          <p:cNvPicPr>
            <a:picLocks noChangeAspect="1" noChangeArrowheads="1"/>
          </p:cNvPicPr>
          <p:nvPr/>
        </p:nvPicPr>
        <p:blipFill>
          <a:blip r:embed="rId3" cstate="print"/>
          <a:srcRect/>
          <a:stretch>
            <a:fillRect/>
          </a:stretch>
        </p:blipFill>
        <p:spPr bwMode="auto">
          <a:xfrm>
            <a:off x="495051" y="2510269"/>
            <a:ext cx="2308720" cy="1215712"/>
          </a:xfrm>
          <a:prstGeom prst="rect">
            <a:avLst/>
          </a:prstGeom>
          <a:noFill/>
        </p:spPr>
      </p:pic>
      <p:graphicFrame>
        <p:nvGraphicFramePr>
          <p:cNvPr id="2" name="Diagrama 1">
            <a:extLst>
              <a:ext uri="{FF2B5EF4-FFF2-40B4-BE49-F238E27FC236}">
                <a16:creationId xmlns:a16="http://schemas.microsoft.com/office/drawing/2014/main" id="{7D5C1096-69D3-4E2A-8FDC-139A37B039CC}"/>
              </a:ext>
            </a:extLst>
          </p:cNvPr>
          <p:cNvGraphicFramePr/>
          <p:nvPr>
            <p:extLst>
              <p:ext uri="{D42A27DB-BD31-4B8C-83A1-F6EECF244321}">
                <p14:modId xmlns:p14="http://schemas.microsoft.com/office/powerpoint/2010/main" val="1153757442"/>
              </p:ext>
            </p:extLst>
          </p:nvPr>
        </p:nvGraphicFramePr>
        <p:xfrm>
          <a:off x="3419872" y="1526061"/>
          <a:ext cx="4488160" cy="318412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8" name="Imagen 7">
            <a:extLst>
              <a:ext uri="{FF2B5EF4-FFF2-40B4-BE49-F238E27FC236}">
                <a16:creationId xmlns:a16="http://schemas.microsoft.com/office/drawing/2014/main" id="{9D69C155-ADA9-4E90-821F-0CB938D2BB9C}"/>
              </a:ext>
            </a:extLst>
          </p:cNvPr>
          <p:cNvPicPr>
            <a:picLocks noChangeAspect="1"/>
          </p:cNvPicPr>
          <p:nvPr/>
        </p:nvPicPr>
        <p:blipFill>
          <a:blip r:embed="rId9"/>
          <a:stretch>
            <a:fillRect/>
          </a:stretch>
        </p:blipFill>
        <p:spPr>
          <a:xfrm>
            <a:off x="533287" y="3855334"/>
            <a:ext cx="2503537" cy="1793936"/>
          </a:xfrm>
          <a:prstGeom prst="rect">
            <a:avLst/>
          </a:prstGeom>
        </p:spPr>
      </p:pic>
    </p:spTree>
    <p:extLst>
      <p:ext uri="{BB962C8B-B14F-4D97-AF65-F5344CB8AC3E}">
        <p14:creationId xmlns:p14="http://schemas.microsoft.com/office/powerpoint/2010/main" val="760893038"/>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Marcador de contenido 6">
            <a:extLst>
              <a:ext uri="{FF2B5EF4-FFF2-40B4-BE49-F238E27FC236}">
                <a16:creationId xmlns:a16="http://schemas.microsoft.com/office/drawing/2014/main" id="{7973D1EE-810A-175C-48EB-B43AAA1B133E}"/>
              </a:ext>
            </a:extLst>
          </p:cNvPr>
          <p:cNvGraphicFramePr>
            <a:graphicFrameLocks noGrp="1"/>
          </p:cNvGraphicFramePr>
          <p:nvPr>
            <p:ph sz="half" idx="2"/>
            <p:extLst>
              <p:ext uri="{D42A27DB-BD31-4B8C-83A1-F6EECF244321}">
                <p14:modId xmlns:p14="http://schemas.microsoft.com/office/powerpoint/2010/main" val="291799590"/>
              </p:ext>
            </p:extLst>
          </p:nvPr>
        </p:nvGraphicFramePr>
        <p:xfrm>
          <a:off x="611560" y="1196752"/>
          <a:ext cx="7632850" cy="4292839"/>
        </p:xfrm>
        <a:graphic>
          <a:graphicData uri="http://schemas.openxmlformats.org/drawingml/2006/table">
            <a:tbl>
              <a:tblPr firstRow="1" bandRow="1"/>
              <a:tblGrid>
                <a:gridCol w="5279388">
                  <a:extLst>
                    <a:ext uri="{9D8B030D-6E8A-4147-A177-3AD203B41FA5}">
                      <a16:colId xmlns:a16="http://schemas.microsoft.com/office/drawing/2014/main" val="818845574"/>
                    </a:ext>
                  </a:extLst>
                </a:gridCol>
                <a:gridCol w="1144928">
                  <a:extLst>
                    <a:ext uri="{9D8B030D-6E8A-4147-A177-3AD203B41FA5}">
                      <a16:colId xmlns:a16="http://schemas.microsoft.com/office/drawing/2014/main" val="20001"/>
                    </a:ext>
                  </a:extLst>
                </a:gridCol>
                <a:gridCol w="1208534">
                  <a:extLst>
                    <a:ext uri="{9D8B030D-6E8A-4147-A177-3AD203B41FA5}">
                      <a16:colId xmlns:a16="http://schemas.microsoft.com/office/drawing/2014/main" val="2210528656"/>
                    </a:ext>
                  </a:extLst>
                </a:gridCol>
              </a:tblGrid>
              <a:tr h="455891">
                <a:tc>
                  <a:txBody>
                    <a:bodyPr/>
                    <a:lstStyle/>
                    <a:p>
                      <a:pPr algn="ctr" rtl="0" fontAlgn="ctr"/>
                      <a:r>
                        <a:rPr lang="en-US" sz="1700" b="1" i="0" u="none" strike="noStrike" dirty="0">
                          <a:solidFill>
                            <a:srgbClr val="161616"/>
                          </a:solidFill>
                          <a:effectLst/>
                          <a:latin typeface="Calibri" panose="020F0502020204030204" pitchFamily="34" charset="0"/>
                        </a:rPr>
                        <a:t>DENOMINACIÓN</a:t>
                      </a:r>
                    </a:p>
                  </a:txBody>
                  <a:tcPr marL="8013" marR="8013" marT="8013"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548235"/>
                    </a:solidFill>
                  </a:tcPr>
                </a:tc>
                <a:tc>
                  <a:txBody>
                    <a:bodyPr/>
                    <a:lstStyle/>
                    <a:p>
                      <a:pPr algn="ctr" rtl="0" fontAlgn="ctr"/>
                      <a:r>
                        <a:rPr lang="en-US" sz="1700" b="1" i="0" u="none" strike="noStrike" dirty="0">
                          <a:solidFill>
                            <a:srgbClr val="161616"/>
                          </a:solidFill>
                          <a:effectLst/>
                          <a:latin typeface="Calibri" panose="020F0502020204030204" pitchFamily="34" charset="0"/>
                        </a:rPr>
                        <a:t>CODIFICADO</a:t>
                      </a:r>
                    </a:p>
                  </a:txBody>
                  <a:tcPr marL="8013" marR="8013" marT="8013"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548235"/>
                    </a:solidFill>
                  </a:tcPr>
                </a:tc>
                <a:tc>
                  <a:txBody>
                    <a:bodyPr/>
                    <a:lstStyle/>
                    <a:p>
                      <a:pPr algn="ctr" rtl="0" fontAlgn="ctr"/>
                      <a:r>
                        <a:rPr lang="en-US" sz="1700" b="1" i="0" u="none" strike="noStrike" dirty="0">
                          <a:solidFill>
                            <a:srgbClr val="161616"/>
                          </a:solidFill>
                          <a:effectLst/>
                          <a:latin typeface="Calibri" panose="020F0502020204030204" pitchFamily="34" charset="0"/>
                        </a:rPr>
                        <a:t>RECAUDADO</a:t>
                      </a:r>
                    </a:p>
                  </a:txBody>
                  <a:tcPr marL="8013" marR="8013" marT="8013"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548235"/>
                    </a:solidFill>
                  </a:tcPr>
                </a:tc>
                <a:extLst>
                  <a:ext uri="{0D108BD9-81ED-4DB2-BD59-A6C34878D82A}">
                    <a16:rowId xmlns:a16="http://schemas.microsoft.com/office/drawing/2014/main" val="3746305740"/>
                  </a:ext>
                </a:extLst>
              </a:tr>
              <a:tr h="244621">
                <a:tc>
                  <a:txBody>
                    <a:bodyPr/>
                    <a:lstStyle/>
                    <a:p>
                      <a:pPr algn="l" rtl="0" fontAlgn="ctr"/>
                      <a:r>
                        <a:rPr lang="en-US" sz="1800" b="1" i="0" u="none" strike="noStrike" dirty="0" err="1">
                          <a:solidFill>
                            <a:srgbClr val="161616"/>
                          </a:solidFill>
                          <a:effectLst/>
                          <a:latin typeface="Arial" panose="020B0604020202020204" pitchFamily="34" charset="0"/>
                          <a:cs typeface="Arial" panose="020B0604020202020204" pitchFamily="34" charset="0"/>
                        </a:rPr>
                        <a:t>Ministerio</a:t>
                      </a:r>
                      <a:r>
                        <a:rPr lang="en-US" sz="1800" b="1" i="0" u="none" strike="noStrike" dirty="0">
                          <a:solidFill>
                            <a:srgbClr val="161616"/>
                          </a:solidFill>
                          <a:effectLst/>
                          <a:latin typeface="Arial" panose="020B0604020202020204" pitchFamily="34" charset="0"/>
                          <a:cs typeface="Arial" panose="020B0604020202020204" pitchFamily="34" charset="0"/>
                        </a:rPr>
                        <a:t> de </a:t>
                      </a:r>
                      <a:r>
                        <a:rPr lang="en-US" sz="1800" b="1" i="0" u="none" strike="noStrike" dirty="0" err="1">
                          <a:solidFill>
                            <a:srgbClr val="161616"/>
                          </a:solidFill>
                          <a:effectLst/>
                          <a:latin typeface="Arial" panose="020B0604020202020204" pitchFamily="34" charset="0"/>
                          <a:cs typeface="Arial" panose="020B0604020202020204" pitchFamily="34" charset="0"/>
                        </a:rPr>
                        <a:t>Finanzas</a:t>
                      </a:r>
                      <a:r>
                        <a:rPr lang="en-US" sz="1800" b="1" i="0" u="none" strike="noStrike" dirty="0">
                          <a:solidFill>
                            <a:srgbClr val="161616"/>
                          </a:solidFill>
                          <a:effectLst/>
                          <a:latin typeface="Arial" panose="020B0604020202020204" pitchFamily="34" charset="0"/>
                          <a:cs typeface="Arial" panose="020B0604020202020204" pitchFamily="34" charset="0"/>
                        </a:rPr>
                        <a:t> </a:t>
                      </a:r>
                      <a:r>
                        <a:rPr lang="en-US" sz="1800" b="1" i="0" u="none" strike="noStrike" baseline="0" dirty="0">
                          <a:solidFill>
                            <a:srgbClr val="161616"/>
                          </a:solidFill>
                          <a:effectLst/>
                          <a:latin typeface="Arial" panose="020B0604020202020204" pitchFamily="34" charset="0"/>
                          <a:cs typeface="Arial" panose="020B0604020202020204" pitchFamily="34" charset="0"/>
                        </a:rPr>
                        <a:t> </a:t>
                      </a:r>
                      <a:r>
                        <a:rPr lang="en-US" sz="1800" b="0" i="0" u="none" strike="noStrike" dirty="0">
                          <a:solidFill>
                            <a:srgbClr val="161616"/>
                          </a:solidFill>
                          <a:effectLst/>
                          <a:latin typeface="Arial" panose="020B0604020202020204" pitchFamily="34" charset="0"/>
                          <a:cs typeface="Arial" panose="020B0604020202020204" pitchFamily="34" charset="0"/>
                        </a:rPr>
                        <a:t>(</a:t>
                      </a:r>
                      <a:r>
                        <a:rPr lang="en-US" sz="1800" b="0" i="0" u="none" strike="noStrike" dirty="0" err="1">
                          <a:solidFill>
                            <a:srgbClr val="161616"/>
                          </a:solidFill>
                          <a:effectLst/>
                          <a:latin typeface="Arial" panose="020B0604020202020204" pitchFamily="34" charset="0"/>
                          <a:cs typeface="Arial" panose="020B0604020202020204" pitchFamily="34" charset="0"/>
                        </a:rPr>
                        <a:t>Gasto</a:t>
                      </a:r>
                      <a:r>
                        <a:rPr lang="en-US" sz="1800" b="0" i="0" u="none" strike="noStrike" dirty="0">
                          <a:solidFill>
                            <a:srgbClr val="161616"/>
                          </a:solidFill>
                          <a:effectLst/>
                          <a:latin typeface="Arial" panose="020B0604020202020204" pitchFamily="34" charset="0"/>
                          <a:cs typeface="Arial" panose="020B0604020202020204" pitchFamily="34" charset="0"/>
                        </a:rPr>
                        <a:t>. </a:t>
                      </a:r>
                      <a:r>
                        <a:rPr lang="en-US" sz="1800" b="0" i="0" u="none" strike="noStrike" dirty="0" err="1">
                          <a:solidFill>
                            <a:srgbClr val="161616"/>
                          </a:solidFill>
                          <a:effectLst/>
                          <a:latin typeface="Arial" panose="020B0604020202020204" pitchFamily="34" charset="0"/>
                          <a:cs typeface="Arial" panose="020B0604020202020204" pitchFamily="34" charset="0"/>
                        </a:rPr>
                        <a:t>Corriente</a:t>
                      </a:r>
                      <a:r>
                        <a:rPr lang="en-US" sz="1800" b="0" i="0" u="none" strike="noStrike" dirty="0">
                          <a:solidFill>
                            <a:srgbClr val="161616"/>
                          </a:solidFill>
                          <a:effectLst/>
                          <a:latin typeface="Arial" panose="020B0604020202020204" pitchFamily="34" charset="0"/>
                          <a:cs typeface="Arial" panose="020B0604020202020204" pitchFamily="34" charset="0"/>
                        </a:rPr>
                        <a:t>)</a:t>
                      </a:r>
                    </a:p>
                  </a:txBody>
                  <a:tcPr marL="8013" marR="8013" marT="8013"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BC2E6"/>
                    </a:solidFill>
                  </a:tcPr>
                </a:tc>
                <a:tc>
                  <a:txBody>
                    <a:bodyPr/>
                    <a:lstStyle/>
                    <a:p>
                      <a:pPr algn="r" rtl="0" fontAlgn="ctr"/>
                      <a:r>
                        <a:rPr lang="es-EC" sz="1600" b="1" i="0" u="none" strike="noStrike" dirty="0">
                          <a:solidFill>
                            <a:srgbClr val="000000"/>
                          </a:solidFill>
                          <a:effectLst/>
                          <a:latin typeface="Arial" panose="020B0604020202020204" pitchFamily="34" charset="0"/>
                        </a:rPr>
                        <a:t>79224,10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BC2E6"/>
                    </a:solidFill>
                  </a:tcPr>
                </a:tc>
                <a:tc>
                  <a:txBody>
                    <a:bodyPr/>
                    <a:lstStyle/>
                    <a:p>
                      <a:pPr algn="r" rtl="0" fontAlgn="ctr"/>
                      <a:r>
                        <a:rPr lang="es-EC" sz="1600" b="1" i="0" u="none" strike="noStrike" dirty="0">
                          <a:solidFill>
                            <a:srgbClr val="000000"/>
                          </a:solidFill>
                          <a:effectLst/>
                          <a:latin typeface="Arial" panose="020B0604020202020204" pitchFamily="34" charset="0"/>
                        </a:rPr>
                        <a:t>65048,26</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BC2E6"/>
                    </a:solidFill>
                  </a:tcPr>
                </a:tc>
                <a:extLst>
                  <a:ext uri="{0D108BD9-81ED-4DB2-BD59-A6C34878D82A}">
                    <a16:rowId xmlns:a16="http://schemas.microsoft.com/office/drawing/2014/main" val="3080093369"/>
                  </a:ext>
                </a:extLst>
              </a:tr>
              <a:tr h="296547">
                <a:tc>
                  <a:txBody>
                    <a:bodyPr/>
                    <a:lstStyle/>
                    <a:p>
                      <a:pPr algn="l" rtl="0" fontAlgn="ctr"/>
                      <a:r>
                        <a:rPr lang="en-US" sz="1800" b="1" i="0" u="none" strike="noStrike" dirty="0" err="1">
                          <a:solidFill>
                            <a:srgbClr val="161616"/>
                          </a:solidFill>
                          <a:effectLst/>
                          <a:latin typeface="Arial" panose="020B0604020202020204" pitchFamily="34" charset="0"/>
                          <a:cs typeface="Arial" panose="020B0604020202020204" pitchFamily="34" charset="0"/>
                        </a:rPr>
                        <a:t>Otros</a:t>
                      </a:r>
                      <a:r>
                        <a:rPr lang="en-US" sz="1800" b="1" i="0" u="none" strike="noStrike" dirty="0">
                          <a:solidFill>
                            <a:srgbClr val="161616"/>
                          </a:solidFill>
                          <a:effectLst/>
                          <a:latin typeface="Arial" panose="020B0604020202020204" pitchFamily="34" charset="0"/>
                          <a:cs typeface="Arial" panose="020B0604020202020204" pitchFamily="34" charset="0"/>
                        </a:rPr>
                        <a:t> no </a:t>
                      </a:r>
                      <a:r>
                        <a:rPr lang="en-US" sz="1800" b="1" i="0" u="none" strike="noStrike" dirty="0" err="1">
                          <a:solidFill>
                            <a:srgbClr val="161616"/>
                          </a:solidFill>
                          <a:effectLst/>
                          <a:latin typeface="Arial" panose="020B0604020202020204" pitchFamily="34" charset="0"/>
                          <a:cs typeface="Arial" panose="020B0604020202020204" pitchFamily="34" charset="0"/>
                        </a:rPr>
                        <a:t>Especificados</a:t>
                      </a:r>
                      <a:endParaRPr lang="en-US" sz="1800" b="0" i="0" u="none" strike="noStrike" dirty="0">
                        <a:solidFill>
                          <a:srgbClr val="161616"/>
                        </a:solidFill>
                        <a:effectLst/>
                        <a:latin typeface="Arial" panose="020B0604020202020204" pitchFamily="34" charset="0"/>
                        <a:cs typeface="Arial" panose="020B0604020202020204" pitchFamily="34" charset="0"/>
                      </a:endParaRPr>
                    </a:p>
                  </a:txBody>
                  <a:tcPr marL="8013" marR="8013" marT="8013"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BC2E6"/>
                    </a:solidFill>
                  </a:tcPr>
                </a:tc>
                <a:tc>
                  <a:txBody>
                    <a:bodyPr/>
                    <a:lstStyle/>
                    <a:p>
                      <a:pPr algn="r" rtl="0" fontAlgn="ctr"/>
                      <a:r>
                        <a:rPr lang="es-EC" sz="1600" b="1" i="0" u="none" strike="noStrike" dirty="0">
                          <a:solidFill>
                            <a:srgbClr val="000000"/>
                          </a:solidFill>
                          <a:effectLst/>
                          <a:latin typeface="Arial" panose="020B0604020202020204" pitchFamily="34" charset="0"/>
                        </a:rPr>
                        <a:t>86,25</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BC2E6"/>
                    </a:solidFill>
                  </a:tcPr>
                </a:tc>
                <a:tc>
                  <a:txBody>
                    <a:bodyPr/>
                    <a:lstStyle/>
                    <a:p>
                      <a:pPr algn="r" rtl="0" fontAlgn="ctr"/>
                      <a:r>
                        <a:rPr lang="es-EC" sz="1600" b="1" i="0" u="none" strike="noStrike" dirty="0">
                          <a:solidFill>
                            <a:srgbClr val="000000"/>
                          </a:solidFill>
                          <a:effectLst/>
                          <a:latin typeface="Arial" panose="020B0604020202020204" pitchFamily="34" charset="0"/>
                        </a:rPr>
                        <a:t>86,25</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BC2E6"/>
                    </a:solidFill>
                  </a:tcPr>
                </a:tc>
                <a:extLst>
                  <a:ext uri="{0D108BD9-81ED-4DB2-BD59-A6C34878D82A}">
                    <a16:rowId xmlns:a16="http://schemas.microsoft.com/office/drawing/2014/main" val="10003"/>
                  </a:ext>
                </a:extLst>
              </a:tr>
              <a:tr h="405955">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es-ES" sz="1800" b="1" i="0" u="none" strike="noStrike" dirty="0">
                          <a:solidFill>
                            <a:srgbClr val="161616"/>
                          </a:solidFill>
                          <a:effectLst/>
                          <a:latin typeface="Arial" panose="020B0604020202020204" pitchFamily="34" charset="0"/>
                          <a:cs typeface="Arial" panose="020B0604020202020204" pitchFamily="34" charset="0"/>
                        </a:rPr>
                        <a:t>D</a:t>
                      </a:r>
                      <a:r>
                        <a:rPr lang="es-EC" sz="1800" b="1" i="0" u="none" strike="noStrike" dirty="0">
                          <a:solidFill>
                            <a:srgbClr val="161616"/>
                          </a:solidFill>
                          <a:effectLst/>
                          <a:latin typeface="Arial" panose="020B0604020202020204" pitchFamily="34" charset="0"/>
                          <a:cs typeface="Arial" panose="020B0604020202020204" pitchFamily="34" charset="0"/>
                        </a:rPr>
                        <a:t>e Exportaciones de </a:t>
                      </a:r>
                      <a:r>
                        <a:rPr lang="es-EC" sz="1800" b="1" i="0" u="none" strike="noStrike" dirty="0" err="1">
                          <a:solidFill>
                            <a:srgbClr val="161616"/>
                          </a:solidFill>
                          <a:effectLst/>
                          <a:latin typeface="Arial" panose="020B0604020202020204" pitchFamily="34" charset="0"/>
                          <a:cs typeface="Arial" panose="020B0604020202020204" pitchFamily="34" charset="0"/>
                        </a:rPr>
                        <a:t>Hidricarburos</a:t>
                      </a:r>
                      <a:r>
                        <a:rPr lang="es-EC" sz="1800" b="1" i="0" u="none" strike="noStrike" dirty="0">
                          <a:solidFill>
                            <a:srgbClr val="161616"/>
                          </a:solidFill>
                          <a:effectLst/>
                          <a:latin typeface="Arial" panose="020B0604020202020204" pitchFamily="34" charset="0"/>
                          <a:cs typeface="Arial" panose="020B0604020202020204" pitchFamily="34" charset="0"/>
                        </a:rPr>
                        <a:t> y Derivados</a:t>
                      </a:r>
                      <a:endParaRPr lang="en-US" sz="1800" b="1" i="0" u="none" strike="noStrike" dirty="0">
                        <a:solidFill>
                          <a:srgbClr val="161616"/>
                        </a:solidFill>
                        <a:effectLst/>
                        <a:latin typeface="Arial" panose="020B0604020202020204" pitchFamily="34" charset="0"/>
                        <a:cs typeface="Arial" panose="020B0604020202020204" pitchFamily="34" charset="0"/>
                      </a:endParaRPr>
                    </a:p>
                  </a:txBody>
                  <a:tcPr marL="8013" marR="8013" marT="8013"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BC2E6"/>
                    </a:solidFill>
                  </a:tcPr>
                </a:tc>
                <a:tc>
                  <a:txBody>
                    <a:bodyPr/>
                    <a:lstStyle/>
                    <a:p>
                      <a:pPr algn="r" rtl="0" fontAlgn="ctr"/>
                      <a:r>
                        <a:rPr lang="es-EC" sz="1600" b="1" i="0" u="none" strike="noStrike" dirty="0">
                          <a:solidFill>
                            <a:srgbClr val="000000"/>
                          </a:solidFill>
                          <a:effectLst/>
                          <a:latin typeface="Arial" panose="020B0604020202020204" pitchFamily="34" charset="0"/>
                        </a:rPr>
                        <a:t>141812,39</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BC2E6"/>
                    </a:solidFill>
                  </a:tcPr>
                </a:tc>
                <a:tc>
                  <a:txBody>
                    <a:bodyPr/>
                    <a:lstStyle/>
                    <a:p>
                      <a:pPr algn="r" rtl="0" fontAlgn="ctr"/>
                      <a:r>
                        <a:rPr lang="es-EC" sz="1600" b="1" i="0" u="none" strike="noStrike" dirty="0">
                          <a:solidFill>
                            <a:srgbClr val="000000"/>
                          </a:solidFill>
                          <a:effectLst/>
                          <a:latin typeface="Arial" panose="020B0604020202020204" pitchFamily="34" charset="0"/>
                        </a:rPr>
                        <a:t>141812,39</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BC2E6"/>
                    </a:solidFill>
                  </a:tcPr>
                </a:tc>
                <a:extLst>
                  <a:ext uri="{0D108BD9-81ED-4DB2-BD59-A6C34878D82A}">
                    <a16:rowId xmlns:a16="http://schemas.microsoft.com/office/drawing/2014/main" val="1953014827"/>
                  </a:ext>
                </a:extLst>
              </a:tr>
              <a:tr h="244621">
                <a:tc>
                  <a:txBody>
                    <a:bodyPr/>
                    <a:lstStyle/>
                    <a:p>
                      <a:pPr algn="l" rtl="0" fontAlgn="ctr"/>
                      <a:r>
                        <a:rPr lang="en-US" sz="1800" b="1" i="0" u="none" strike="noStrike" dirty="0" err="1">
                          <a:solidFill>
                            <a:srgbClr val="161616"/>
                          </a:solidFill>
                          <a:effectLst/>
                          <a:latin typeface="Arial" panose="020B0604020202020204" pitchFamily="34" charset="0"/>
                          <a:cs typeface="Arial" panose="020B0604020202020204" pitchFamily="34" charset="0"/>
                        </a:rPr>
                        <a:t>Ministerio</a:t>
                      </a:r>
                      <a:r>
                        <a:rPr lang="en-US" sz="1800" b="1" i="0" u="none" strike="noStrike" dirty="0">
                          <a:solidFill>
                            <a:srgbClr val="161616"/>
                          </a:solidFill>
                          <a:effectLst/>
                          <a:latin typeface="Arial" panose="020B0604020202020204" pitchFamily="34" charset="0"/>
                          <a:cs typeface="Arial" panose="020B0604020202020204" pitchFamily="34" charset="0"/>
                        </a:rPr>
                        <a:t> de </a:t>
                      </a:r>
                      <a:r>
                        <a:rPr lang="en-US" sz="1800" b="1" i="0" u="none" strike="noStrike" dirty="0" err="1">
                          <a:solidFill>
                            <a:srgbClr val="161616"/>
                          </a:solidFill>
                          <a:effectLst/>
                          <a:latin typeface="Arial" panose="020B0604020202020204" pitchFamily="34" charset="0"/>
                          <a:cs typeface="Arial" panose="020B0604020202020204" pitchFamily="34" charset="0"/>
                        </a:rPr>
                        <a:t>Finanzas</a:t>
                      </a:r>
                      <a:r>
                        <a:rPr lang="en-US" sz="1800" b="1" i="0" u="none" strike="noStrike" dirty="0">
                          <a:solidFill>
                            <a:srgbClr val="161616"/>
                          </a:solidFill>
                          <a:effectLst/>
                          <a:latin typeface="Arial" panose="020B0604020202020204" pitchFamily="34" charset="0"/>
                          <a:cs typeface="Arial" panose="020B0604020202020204" pitchFamily="34" charset="0"/>
                        </a:rPr>
                        <a:t> </a:t>
                      </a:r>
                      <a:r>
                        <a:rPr lang="en-US" sz="1800" b="1" i="0" u="none" strike="noStrike" baseline="0" dirty="0">
                          <a:solidFill>
                            <a:srgbClr val="161616"/>
                          </a:solidFill>
                          <a:effectLst/>
                          <a:latin typeface="Arial" panose="020B0604020202020204" pitchFamily="34" charset="0"/>
                          <a:cs typeface="Arial" panose="020B0604020202020204" pitchFamily="34" charset="0"/>
                        </a:rPr>
                        <a:t> </a:t>
                      </a:r>
                      <a:r>
                        <a:rPr lang="en-US" sz="1800" b="0" i="0" u="none" strike="noStrike" dirty="0">
                          <a:solidFill>
                            <a:srgbClr val="161616"/>
                          </a:solidFill>
                          <a:effectLst/>
                          <a:latin typeface="Arial" panose="020B0604020202020204" pitchFamily="34" charset="0"/>
                          <a:cs typeface="Arial" panose="020B0604020202020204" pitchFamily="34" charset="0"/>
                        </a:rPr>
                        <a:t>(</a:t>
                      </a:r>
                      <a:r>
                        <a:rPr lang="en-US" sz="1800" b="0" i="0" u="none" strike="noStrike" dirty="0" err="1">
                          <a:solidFill>
                            <a:srgbClr val="161616"/>
                          </a:solidFill>
                          <a:effectLst/>
                          <a:latin typeface="Arial" panose="020B0604020202020204" pitchFamily="34" charset="0"/>
                          <a:cs typeface="Arial" panose="020B0604020202020204" pitchFamily="34" charset="0"/>
                        </a:rPr>
                        <a:t>Gasto</a:t>
                      </a:r>
                      <a:r>
                        <a:rPr lang="en-US" sz="1800" b="0" i="0" u="none" strike="noStrike" dirty="0">
                          <a:solidFill>
                            <a:srgbClr val="161616"/>
                          </a:solidFill>
                          <a:effectLst/>
                          <a:latin typeface="Arial" panose="020B0604020202020204" pitchFamily="34" charset="0"/>
                          <a:cs typeface="Arial" panose="020B0604020202020204" pitchFamily="34" charset="0"/>
                        </a:rPr>
                        <a:t>. Inversion)</a:t>
                      </a:r>
                    </a:p>
                  </a:txBody>
                  <a:tcPr marL="8013" marR="8013" marT="8013"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BC2E6"/>
                    </a:solidFill>
                  </a:tcPr>
                </a:tc>
                <a:tc>
                  <a:txBody>
                    <a:bodyPr/>
                    <a:lstStyle/>
                    <a:p>
                      <a:pPr algn="r" rtl="0" fontAlgn="ctr"/>
                      <a:r>
                        <a:rPr lang="es-EC" sz="1600" b="1" i="0" u="none" strike="noStrike" dirty="0">
                          <a:solidFill>
                            <a:srgbClr val="000000"/>
                          </a:solidFill>
                          <a:effectLst/>
                          <a:latin typeface="Arial" panose="020B0604020202020204" pitchFamily="34" charset="0"/>
                        </a:rPr>
                        <a:t>110402,20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BC2E6"/>
                    </a:solidFill>
                  </a:tcPr>
                </a:tc>
                <a:tc>
                  <a:txBody>
                    <a:bodyPr/>
                    <a:lstStyle/>
                    <a:p>
                      <a:pPr algn="r" rtl="0" fontAlgn="ctr"/>
                      <a:r>
                        <a:rPr lang="es-EC" sz="1600" b="1" i="0" u="none" strike="noStrike" dirty="0">
                          <a:solidFill>
                            <a:srgbClr val="000000"/>
                          </a:solidFill>
                          <a:effectLst/>
                          <a:latin typeface="Arial" panose="020B0604020202020204" pitchFamily="34" charset="0"/>
                        </a:rPr>
                        <a:t>110402,20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BC2E6"/>
                    </a:solidFill>
                  </a:tcPr>
                </a:tc>
                <a:extLst>
                  <a:ext uri="{0D108BD9-81ED-4DB2-BD59-A6C34878D82A}">
                    <a16:rowId xmlns:a16="http://schemas.microsoft.com/office/drawing/2014/main" val="671023846"/>
                  </a:ext>
                </a:extLst>
              </a:tr>
              <a:tr h="405955">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s-ES" sz="1800" b="1" i="0" u="none" strike="noStrike" dirty="0">
                          <a:solidFill>
                            <a:srgbClr val="161616"/>
                          </a:solidFill>
                          <a:effectLst/>
                          <a:latin typeface="Arial" panose="020B0604020202020204" pitchFamily="34" charset="0"/>
                          <a:cs typeface="Arial" panose="020B0604020202020204" pitchFamily="34" charset="0"/>
                        </a:rPr>
                        <a:t>Aporte según Ley 47 y su Reforma</a:t>
                      </a:r>
                    </a:p>
                  </a:txBody>
                  <a:tcPr marL="8013" marR="8013" marT="8013"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BC2E6"/>
                    </a:solidFill>
                  </a:tcPr>
                </a:tc>
                <a:tc>
                  <a:txBody>
                    <a:bodyPr/>
                    <a:lstStyle/>
                    <a:p>
                      <a:pPr algn="r" rtl="0" fontAlgn="ctr"/>
                      <a:r>
                        <a:rPr lang="es-EC" sz="1600" b="1" i="0" u="none" strike="noStrike" dirty="0">
                          <a:solidFill>
                            <a:srgbClr val="000000"/>
                          </a:solidFill>
                          <a:effectLst/>
                          <a:latin typeface="Arial" panose="020B0604020202020204" pitchFamily="34" charset="0"/>
                        </a:rPr>
                        <a:t>64062,75</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BC2E6"/>
                    </a:solidFill>
                  </a:tcPr>
                </a:tc>
                <a:tc>
                  <a:txBody>
                    <a:bodyPr/>
                    <a:lstStyle/>
                    <a:p>
                      <a:pPr algn="r" rtl="0" fontAlgn="ctr"/>
                      <a:r>
                        <a:rPr lang="es-EC" sz="1600" b="1" i="0" u="none" strike="noStrike" dirty="0">
                          <a:solidFill>
                            <a:srgbClr val="000000"/>
                          </a:solidFill>
                          <a:effectLst/>
                          <a:latin typeface="Arial" panose="020B0604020202020204" pitchFamily="34" charset="0"/>
                        </a:rPr>
                        <a:t>64062,75</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BC2E6"/>
                    </a:solidFill>
                  </a:tcPr>
                </a:tc>
                <a:extLst>
                  <a:ext uri="{0D108BD9-81ED-4DB2-BD59-A6C34878D82A}">
                    <a16:rowId xmlns:a16="http://schemas.microsoft.com/office/drawing/2014/main" val="1200126480"/>
                  </a:ext>
                </a:extLst>
              </a:tr>
              <a:tr h="482300">
                <a:tc>
                  <a:txBody>
                    <a:bodyPr/>
                    <a:lstStyle/>
                    <a:p>
                      <a:pPr algn="l" rtl="0" fontAlgn="ctr"/>
                      <a:r>
                        <a:rPr lang="es-ES" sz="1800" b="1" i="0" u="none" strike="noStrike" dirty="0">
                          <a:solidFill>
                            <a:srgbClr val="161616"/>
                          </a:solidFill>
                          <a:effectLst/>
                          <a:latin typeface="Arial" panose="020B0604020202020204" pitchFamily="34" charset="0"/>
                          <a:cs typeface="Arial" panose="020B0604020202020204" pitchFamily="34" charset="0"/>
                        </a:rPr>
                        <a:t>Del Presupuesto General de Estado a Gobiernos Autónomos Descentralizados (devolución del IVA)</a:t>
                      </a:r>
                    </a:p>
                  </a:txBody>
                  <a:tcPr marL="8013" marR="8013" marT="8013"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BC2E6"/>
                    </a:solidFill>
                  </a:tcPr>
                </a:tc>
                <a:tc>
                  <a:txBody>
                    <a:bodyPr/>
                    <a:lstStyle/>
                    <a:p>
                      <a:pPr algn="r" rtl="0" fontAlgn="ctr"/>
                      <a:r>
                        <a:rPr lang="es-EC" sz="1600" b="1" i="0" u="none" strike="noStrike" dirty="0">
                          <a:solidFill>
                            <a:srgbClr val="161616"/>
                          </a:solidFill>
                          <a:effectLst/>
                          <a:latin typeface="Arial" panose="020B0604020202020204" pitchFamily="34" charset="0"/>
                        </a:rPr>
                        <a:t>1830,42</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BC2E6"/>
                    </a:solidFill>
                  </a:tcPr>
                </a:tc>
                <a:tc>
                  <a:txBody>
                    <a:bodyPr/>
                    <a:lstStyle/>
                    <a:p>
                      <a:pPr algn="r" rtl="0" fontAlgn="ctr"/>
                      <a:r>
                        <a:rPr lang="es-EC" sz="1600" b="1" i="0" u="none" strike="noStrike" dirty="0">
                          <a:solidFill>
                            <a:srgbClr val="161616"/>
                          </a:solidFill>
                          <a:effectLst/>
                          <a:latin typeface="Arial" panose="020B0604020202020204" pitchFamily="34" charset="0"/>
                        </a:rPr>
                        <a:t>1830,42</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BC2E6"/>
                    </a:solidFill>
                  </a:tcPr>
                </a:tc>
                <a:extLst>
                  <a:ext uri="{0D108BD9-81ED-4DB2-BD59-A6C34878D82A}">
                    <a16:rowId xmlns:a16="http://schemas.microsoft.com/office/drawing/2014/main" val="3836931281"/>
                  </a:ext>
                </a:extLst>
              </a:tr>
              <a:tr h="405955">
                <a:tc>
                  <a:txBody>
                    <a:bodyPr/>
                    <a:lstStyle/>
                    <a:p>
                      <a:pPr algn="l" rtl="0" fontAlgn="ctr"/>
                      <a:r>
                        <a:rPr lang="es-ES" sz="1800" b="1" i="0" u="none" strike="noStrike" dirty="0">
                          <a:solidFill>
                            <a:srgbClr val="161616"/>
                          </a:solidFill>
                          <a:effectLst/>
                          <a:latin typeface="Arial" panose="020B0604020202020204" pitchFamily="34" charset="0"/>
                          <a:cs typeface="Arial" panose="020B0604020202020204" pitchFamily="34" charset="0"/>
                        </a:rPr>
                        <a:t>Saldo caja bancos al 31 de Diciembre 2023</a:t>
                      </a:r>
                    </a:p>
                  </a:txBody>
                  <a:tcPr marL="8013" marR="8013" marT="8013"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BC2E6"/>
                    </a:solidFill>
                  </a:tcPr>
                </a:tc>
                <a:tc>
                  <a:txBody>
                    <a:bodyPr/>
                    <a:lstStyle/>
                    <a:p>
                      <a:pPr algn="r" rtl="0" fontAlgn="ctr"/>
                      <a:r>
                        <a:rPr lang="es-EC" sz="1600" b="1" i="0" u="none" strike="noStrike" dirty="0">
                          <a:solidFill>
                            <a:srgbClr val="161616"/>
                          </a:solidFill>
                          <a:effectLst/>
                          <a:latin typeface="Arial" panose="020B0604020202020204" pitchFamily="34" charset="0"/>
                        </a:rPr>
                        <a:t>88579,03</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BC2E6"/>
                    </a:solidFill>
                  </a:tcPr>
                </a:tc>
                <a:tc>
                  <a:txBody>
                    <a:bodyPr/>
                    <a:lstStyle/>
                    <a:p>
                      <a:pPr algn="r" rtl="0" fontAlgn="ctr"/>
                      <a:r>
                        <a:rPr lang="es-EC" sz="1600" b="1" i="0" u="none" strike="noStrike" dirty="0">
                          <a:solidFill>
                            <a:srgbClr val="161616"/>
                          </a:solidFill>
                          <a:effectLst/>
                          <a:latin typeface="Arial" panose="020B0604020202020204" pitchFamily="34" charset="0"/>
                        </a:rPr>
                        <a:t>0,00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BC2E6"/>
                    </a:solidFill>
                  </a:tcPr>
                </a:tc>
                <a:extLst>
                  <a:ext uri="{0D108BD9-81ED-4DB2-BD59-A6C34878D82A}">
                    <a16:rowId xmlns:a16="http://schemas.microsoft.com/office/drawing/2014/main" val="2811101985"/>
                  </a:ext>
                </a:extLst>
              </a:tr>
              <a:tr h="482300">
                <a:tc>
                  <a:txBody>
                    <a:bodyPr/>
                    <a:lstStyle/>
                    <a:p>
                      <a:pPr marL="0" marR="0" lvl="0" indent="0" algn="l" defTabSz="457200" rtl="0" eaLnBrk="1" fontAlgn="ctr" latinLnBrk="0" hangingPunct="1">
                        <a:lnSpc>
                          <a:spcPct val="100000"/>
                        </a:lnSpc>
                        <a:spcBef>
                          <a:spcPts val="0"/>
                        </a:spcBef>
                        <a:spcAft>
                          <a:spcPts val="0"/>
                        </a:spcAft>
                        <a:buClrTx/>
                        <a:buSzTx/>
                        <a:buFontTx/>
                        <a:buNone/>
                        <a:tabLst/>
                        <a:defRPr/>
                      </a:pPr>
                      <a:r>
                        <a:rPr lang="es-ES" sz="1800" b="1" i="0" u="none" strike="noStrike" dirty="0">
                          <a:solidFill>
                            <a:srgbClr val="161616"/>
                          </a:solidFill>
                          <a:effectLst/>
                          <a:latin typeface="Arial" panose="020B0604020202020204" pitchFamily="34" charset="0"/>
                          <a:cs typeface="Arial" panose="020B0604020202020204" pitchFamily="34" charset="0"/>
                        </a:rPr>
                        <a:t>De cuentas por devengar de ejercicios anteriores de GADS construcción de obras</a:t>
                      </a:r>
                    </a:p>
                  </a:txBody>
                  <a:tcPr marL="8013" marR="8013" marT="8013"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BC2E6"/>
                    </a:solidFill>
                  </a:tcPr>
                </a:tc>
                <a:tc>
                  <a:txBody>
                    <a:bodyPr/>
                    <a:lstStyle/>
                    <a:p>
                      <a:pPr algn="r" rtl="0" fontAlgn="ctr"/>
                      <a:r>
                        <a:rPr lang="es-EC" sz="1600" b="1" i="0" u="none" strike="noStrike" dirty="0">
                          <a:solidFill>
                            <a:srgbClr val="161616"/>
                          </a:solidFill>
                          <a:effectLst/>
                          <a:latin typeface="Arial" panose="020B0604020202020204" pitchFamily="34" charset="0"/>
                        </a:rPr>
                        <a:t>17896,24</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BC2E6"/>
                    </a:solidFill>
                  </a:tcPr>
                </a:tc>
                <a:tc>
                  <a:txBody>
                    <a:bodyPr/>
                    <a:lstStyle/>
                    <a:p>
                      <a:pPr algn="r" rtl="0" fontAlgn="ctr"/>
                      <a:r>
                        <a:rPr lang="es-EC" sz="1600" b="1" i="0" u="none" strike="noStrike" dirty="0">
                          <a:solidFill>
                            <a:srgbClr val="161616"/>
                          </a:solidFill>
                          <a:effectLst/>
                          <a:latin typeface="Arial" panose="020B0604020202020204" pitchFamily="34" charset="0"/>
                        </a:rPr>
                        <a:t>0,00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BC2E6"/>
                    </a:solidFill>
                  </a:tcPr>
                </a:tc>
                <a:extLst>
                  <a:ext uri="{0D108BD9-81ED-4DB2-BD59-A6C34878D82A}">
                    <a16:rowId xmlns:a16="http://schemas.microsoft.com/office/drawing/2014/main" val="831404431"/>
                  </a:ext>
                </a:extLst>
              </a:tr>
              <a:tr h="299962">
                <a:tc>
                  <a:txBody>
                    <a:bodyPr/>
                    <a:lstStyle/>
                    <a:p>
                      <a:pPr algn="ctr" rtl="0" fontAlgn="ctr"/>
                      <a:r>
                        <a:rPr lang="en-US" sz="1600" b="1" i="0" u="none" strike="noStrike" dirty="0">
                          <a:solidFill>
                            <a:srgbClr val="161616"/>
                          </a:solidFill>
                          <a:effectLst/>
                          <a:latin typeface="Arial" panose="020B0604020202020204" pitchFamily="34" charset="0"/>
                          <a:cs typeface="Arial" panose="020B0604020202020204" pitchFamily="34" charset="0"/>
                        </a:rPr>
                        <a:t>SUMA TOTAL</a:t>
                      </a:r>
                    </a:p>
                  </a:txBody>
                  <a:tcPr marL="8013" marR="8013" marT="8013"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48235"/>
                    </a:solidFill>
                  </a:tcPr>
                </a:tc>
                <a:tc>
                  <a:txBody>
                    <a:bodyPr/>
                    <a:lstStyle/>
                    <a:p>
                      <a:pPr algn="r" rtl="0" fontAlgn="ctr"/>
                      <a:r>
                        <a:rPr lang="es-MX" sz="1600" b="1" i="0" u="none" strike="noStrike" dirty="0">
                          <a:solidFill>
                            <a:srgbClr val="161616"/>
                          </a:solidFill>
                          <a:effectLst/>
                          <a:latin typeface="Arial" panose="020B0604020202020204" pitchFamily="34" charset="0"/>
                          <a:cs typeface="Arial" panose="020B0604020202020204" pitchFamily="34" charset="0"/>
                        </a:rPr>
                        <a:t>503,893.38 </a:t>
                      </a:r>
                      <a:endParaRPr lang="es-EC" sz="1600" b="1" i="0" u="none" strike="noStrike" dirty="0">
                        <a:solidFill>
                          <a:srgbClr val="161616"/>
                        </a:solidFill>
                        <a:effectLst/>
                        <a:latin typeface="Arial" panose="020B0604020202020204" pitchFamily="34" charset="0"/>
                        <a:cs typeface="Arial" panose="020B0604020202020204" pitchFamily="34" charset="0"/>
                      </a:endParaRPr>
                    </a:p>
                  </a:txBody>
                  <a:tcPr marL="8013" marR="8013" marT="8013"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48235"/>
                    </a:solidFill>
                  </a:tcPr>
                </a:tc>
                <a:tc>
                  <a:txBody>
                    <a:bodyPr/>
                    <a:lstStyle/>
                    <a:p>
                      <a:pPr algn="r" rtl="0" fontAlgn="ctr"/>
                      <a:r>
                        <a:rPr lang="es-MX" sz="1600" b="1" i="0" u="none" strike="noStrike" dirty="0">
                          <a:solidFill>
                            <a:srgbClr val="161616"/>
                          </a:solidFill>
                          <a:effectLst/>
                          <a:latin typeface="Arial" panose="020B0604020202020204" pitchFamily="34" charset="0"/>
                          <a:cs typeface="Arial" panose="020B0604020202020204" pitchFamily="34" charset="0"/>
                        </a:rPr>
                        <a:t>383,242.27 </a:t>
                      </a:r>
                      <a:endParaRPr lang="es-EC" sz="1600" b="1" i="0" u="none" strike="noStrike" dirty="0">
                        <a:solidFill>
                          <a:srgbClr val="161616"/>
                        </a:solidFill>
                        <a:effectLst/>
                        <a:latin typeface="Arial" panose="020B0604020202020204" pitchFamily="34" charset="0"/>
                        <a:cs typeface="Arial" panose="020B0604020202020204" pitchFamily="34" charset="0"/>
                      </a:endParaRPr>
                    </a:p>
                  </a:txBody>
                  <a:tcPr marL="8013" marR="8013" marT="8013"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48235"/>
                    </a:solidFill>
                  </a:tcPr>
                </a:tc>
                <a:extLst>
                  <a:ext uri="{0D108BD9-81ED-4DB2-BD59-A6C34878D82A}">
                    <a16:rowId xmlns:a16="http://schemas.microsoft.com/office/drawing/2014/main" val="1933700745"/>
                  </a:ext>
                </a:extLst>
              </a:tr>
            </a:tbl>
          </a:graphicData>
        </a:graphic>
      </p:graphicFrame>
      <p:sp>
        <p:nvSpPr>
          <p:cNvPr id="10" name="Título 1">
            <a:extLst>
              <a:ext uri="{FF2B5EF4-FFF2-40B4-BE49-F238E27FC236}">
                <a16:creationId xmlns:a16="http://schemas.microsoft.com/office/drawing/2014/main" id="{BB0FF9FA-E72E-8166-02E5-8D1C21D4897B}"/>
              </a:ext>
            </a:extLst>
          </p:cNvPr>
          <p:cNvSpPr txBox="1">
            <a:spLocks/>
          </p:cNvSpPr>
          <p:nvPr/>
        </p:nvSpPr>
        <p:spPr>
          <a:xfrm>
            <a:off x="251521" y="741013"/>
            <a:ext cx="8640958" cy="450059"/>
          </a:xfrm>
          <a:prstGeom prst="rect">
            <a:avLst/>
          </a:prstGeom>
        </p:spPr>
        <p:style>
          <a:lnRef idx="1">
            <a:schemeClr val="accent3"/>
          </a:lnRef>
          <a:fillRef idx="2">
            <a:schemeClr val="accent3"/>
          </a:fillRef>
          <a:effectRef idx="1">
            <a:schemeClr val="accent3"/>
          </a:effectRef>
          <a:fontRef idx="minor">
            <a:schemeClr val="dk1"/>
          </a:fontRef>
        </p:style>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es-ES" sz="2300" b="1" dirty="0"/>
              <a:t>DETALLE  DE LOS INGRESOS DEL  PRESUPUESTO 2024</a:t>
            </a:r>
            <a:endParaRPr lang="en-US" sz="2300" b="1" dirty="0"/>
          </a:p>
        </p:txBody>
      </p:sp>
      <p:sp>
        <p:nvSpPr>
          <p:cNvPr id="11" name="Título 1">
            <a:extLst>
              <a:ext uri="{FF2B5EF4-FFF2-40B4-BE49-F238E27FC236}">
                <a16:creationId xmlns:a16="http://schemas.microsoft.com/office/drawing/2014/main" id="{798362A8-7C7C-B90F-E8BE-69F04D2CBC6A}"/>
              </a:ext>
            </a:extLst>
          </p:cNvPr>
          <p:cNvSpPr txBox="1">
            <a:spLocks/>
          </p:cNvSpPr>
          <p:nvPr/>
        </p:nvSpPr>
        <p:spPr>
          <a:xfrm>
            <a:off x="255107" y="288114"/>
            <a:ext cx="8640958" cy="450059"/>
          </a:xfrm>
          <a:prstGeom prst="rect">
            <a:avLst/>
          </a:prstGeom>
          <a:solidFill>
            <a:schemeClr val="tx2">
              <a:lumMod val="75000"/>
            </a:schemeClr>
          </a:solidFill>
        </p:spPr>
        <p:style>
          <a:lnRef idx="1">
            <a:schemeClr val="accent3"/>
          </a:lnRef>
          <a:fillRef idx="2">
            <a:schemeClr val="accent3"/>
          </a:fillRef>
          <a:effectRef idx="1">
            <a:schemeClr val="accent3"/>
          </a:effectRef>
          <a:fontRef idx="minor">
            <a:schemeClr val="dk1"/>
          </a:fontRef>
        </p:style>
        <p:txBody>
          <a:bodyPr vert="horz" lIns="91440" tIns="45720" rIns="91440" bIns="45720" rtlCol="0" anchor="ctr">
            <a:noAutofit/>
          </a:bodyPr>
          <a:lstStyle>
            <a:lvl1pPr algn="ctr" defTabSz="914400" rtl="0" eaLnBrk="1" latinLnBrk="0" hangingPunct="1">
              <a:spcBef>
                <a:spcPct val="0"/>
              </a:spcBef>
              <a:buNone/>
              <a:defRPr sz="4400" kern="1200">
                <a:solidFill>
                  <a:schemeClr val="dk1"/>
                </a:solidFill>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r>
              <a:rPr lang="es-ES" sz="3300" b="1" dirty="0">
                <a:solidFill>
                  <a:schemeClr val="bg1"/>
                </a:solidFill>
              </a:rPr>
              <a:t>INGRESOS</a:t>
            </a:r>
            <a:endParaRPr lang="en-US" sz="3300" b="1" dirty="0">
              <a:solidFill>
                <a:schemeClr val="bg1"/>
              </a:solidFill>
            </a:endParaRPr>
          </a:p>
        </p:txBody>
      </p:sp>
    </p:spTree>
    <p:extLst>
      <p:ext uri="{BB962C8B-B14F-4D97-AF65-F5344CB8AC3E}">
        <p14:creationId xmlns:p14="http://schemas.microsoft.com/office/powerpoint/2010/main" val="39951824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94E0E9-BD04-F0CB-B0C8-36ED162F991D}"/>
            </a:ext>
          </a:extLst>
        </p:cNvPr>
        <p:cNvGrpSpPr/>
        <p:nvPr/>
      </p:nvGrpSpPr>
      <p:grpSpPr>
        <a:xfrm>
          <a:off x="0" y="0"/>
          <a:ext cx="0" cy="0"/>
          <a:chOff x="0" y="0"/>
          <a:chExt cx="0" cy="0"/>
        </a:xfrm>
      </p:grpSpPr>
      <p:sp>
        <p:nvSpPr>
          <p:cNvPr id="4" name="Título 1">
            <a:extLst>
              <a:ext uri="{FF2B5EF4-FFF2-40B4-BE49-F238E27FC236}">
                <a16:creationId xmlns:a16="http://schemas.microsoft.com/office/drawing/2014/main" id="{15F4A34A-8DFB-1329-31FD-272FAFBDA030}"/>
              </a:ext>
            </a:extLst>
          </p:cNvPr>
          <p:cNvSpPr>
            <a:spLocks noGrp="1"/>
          </p:cNvSpPr>
          <p:nvPr>
            <p:ph type="title"/>
          </p:nvPr>
        </p:nvSpPr>
        <p:spPr>
          <a:xfrm>
            <a:off x="708434" y="782715"/>
            <a:ext cx="7727124" cy="450059"/>
          </a:xfrm>
        </p:spPr>
        <p:style>
          <a:lnRef idx="1">
            <a:schemeClr val="accent3"/>
          </a:lnRef>
          <a:fillRef idx="2">
            <a:schemeClr val="accent3"/>
          </a:fillRef>
          <a:effectRef idx="1">
            <a:schemeClr val="accent3"/>
          </a:effectRef>
          <a:fontRef idx="minor">
            <a:schemeClr val="dk1"/>
          </a:fontRef>
        </p:style>
        <p:txBody>
          <a:bodyPr>
            <a:normAutofit/>
          </a:bodyPr>
          <a:lstStyle/>
          <a:p>
            <a:r>
              <a:rPr lang="es-ES" sz="2300" b="1" dirty="0"/>
              <a:t>DETALLE  DE LOS GASTOS DEL  PRESUPUESTO 2024</a:t>
            </a:r>
            <a:endParaRPr lang="en-US" sz="2300" b="1" dirty="0"/>
          </a:p>
        </p:txBody>
      </p:sp>
      <p:graphicFrame>
        <p:nvGraphicFramePr>
          <p:cNvPr id="6" name="Marcador de contenido 6">
            <a:extLst>
              <a:ext uri="{FF2B5EF4-FFF2-40B4-BE49-F238E27FC236}">
                <a16:creationId xmlns:a16="http://schemas.microsoft.com/office/drawing/2014/main" id="{74B312B5-E198-AED3-975F-874136F308F6}"/>
              </a:ext>
            </a:extLst>
          </p:cNvPr>
          <p:cNvGraphicFramePr>
            <a:graphicFrameLocks/>
          </p:cNvGraphicFramePr>
          <p:nvPr>
            <p:extLst>
              <p:ext uri="{D42A27DB-BD31-4B8C-83A1-F6EECF244321}">
                <p14:modId xmlns:p14="http://schemas.microsoft.com/office/powerpoint/2010/main" val="895494535"/>
              </p:ext>
            </p:extLst>
          </p:nvPr>
        </p:nvGraphicFramePr>
        <p:xfrm>
          <a:off x="708434" y="1988840"/>
          <a:ext cx="7727123" cy="2241272"/>
        </p:xfrm>
        <a:graphic>
          <a:graphicData uri="http://schemas.openxmlformats.org/drawingml/2006/table">
            <a:tbl>
              <a:tblPr firstRow="1" bandRow="1"/>
              <a:tblGrid>
                <a:gridCol w="4718097">
                  <a:extLst>
                    <a:ext uri="{9D8B030D-6E8A-4147-A177-3AD203B41FA5}">
                      <a16:colId xmlns:a16="http://schemas.microsoft.com/office/drawing/2014/main" val="818845574"/>
                    </a:ext>
                  </a:extLst>
                </a:gridCol>
                <a:gridCol w="1626762">
                  <a:extLst>
                    <a:ext uri="{9D8B030D-6E8A-4147-A177-3AD203B41FA5}">
                      <a16:colId xmlns:a16="http://schemas.microsoft.com/office/drawing/2014/main" val="20001"/>
                    </a:ext>
                  </a:extLst>
                </a:gridCol>
                <a:gridCol w="1382264">
                  <a:extLst>
                    <a:ext uri="{9D8B030D-6E8A-4147-A177-3AD203B41FA5}">
                      <a16:colId xmlns:a16="http://schemas.microsoft.com/office/drawing/2014/main" val="2210528656"/>
                    </a:ext>
                  </a:extLst>
                </a:gridCol>
              </a:tblGrid>
              <a:tr h="239218">
                <a:tc>
                  <a:txBody>
                    <a:bodyPr/>
                    <a:lstStyle/>
                    <a:p>
                      <a:pPr algn="ctr" rtl="0" fontAlgn="ctr"/>
                      <a:r>
                        <a:rPr lang="en-US" sz="1700" b="1" i="0" u="none" strike="noStrike" dirty="0">
                          <a:solidFill>
                            <a:srgbClr val="161616"/>
                          </a:solidFill>
                          <a:effectLst/>
                          <a:latin typeface="Calibri" panose="020F0502020204030204" pitchFamily="34" charset="0"/>
                        </a:rPr>
                        <a:t>DENOMINACIÓN</a:t>
                      </a:r>
                    </a:p>
                  </a:txBody>
                  <a:tcPr marL="8013" marR="8013" marT="8013"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548235"/>
                    </a:solidFill>
                  </a:tcPr>
                </a:tc>
                <a:tc>
                  <a:txBody>
                    <a:bodyPr/>
                    <a:lstStyle/>
                    <a:p>
                      <a:pPr algn="ctr" rtl="0" fontAlgn="ctr"/>
                      <a:r>
                        <a:rPr lang="en-US" sz="1700" b="1" i="0" u="none" strike="noStrike" dirty="0">
                          <a:solidFill>
                            <a:srgbClr val="161616"/>
                          </a:solidFill>
                          <a:effectLst/>
                          <a:latin typeface="Calibri" panose="020F0502020204030204" pitchFamily="34" charset="0"/>
                        </a:rPr>
                        <a:t>CODIFICADO</a:t>
                      </a:r>
                    </a:p>
                  </a:txBody>
                  <a:tcPr marL="8013" marR="8013" marT="8013"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548235"/>
                    </a:solidFill>
                  </a:tcPr>
                </a:tc>
                <a:tc>
                  <a:txBody>
                    <a:bodyPr/>
                    <a:lstStyle/>
                    <a:p>
                      <a:pPr algn="ctr" rtl="0" fontAlgn="ctr"/>
                      <a:r>
                        <a:rPr lang="en-US" sz="1700" b="1" i="0" u="none" strike="noStrike" dirty="0">
                          <a:solidFill>
                            <a:srgbClr val="161616"/>
                          </a:solidFill>
                          <a:effectLst/>
                          <a:latin typeface="Calibri" panose="020F0502020204030204" pitchFamily="34" charset="0"/>
                        </a:rPr>
                        <a:t>DEVENGADO</a:t>
                      </a:r>
                    </a:p>
                  </a:txBody>
                  <a:tcPr marL="8013" marR="8013" marT="8013"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548235"/>
                    </a:solidFill>
                  </a:tcPr>
                </a:tc>
                <a:extLst>
                  <a:ext uri="{0D108BD9-81ED-4DB2-BD59-A6C34878D82A}">
                    <a16:rowId xmlns:a16="http://schemas.microsoft.com/office/drawing/2014/main" val="3746305740"/>
                  </a:ext>
                </a:extLst>
              </a:tr>
              <a:tr h="498558">
                <a:tc>
                  <a:txBody>
                    <a:bodyPr/>
                    <a:lstStyle/>
                    <a:p>
                      <a:pPr algn="l" rtl="0" fontAlgn="ctr"/>
                      <a:r>
                        <a:rPr lang="es-EC" sz="2000" dirty="0"/>
                        <a:t>GASTOS CORRIENTES</a:t>
                      </a:r>
                      <a:endParaRPr lang="en-US" sz="2000" b="0" i="0" u="none" strike="noStrike" dirty="0">
                        <a:solidFill>
                          <a:srgbClr val="161616"/>
                        </a:solidFill>
                        <a:effectLst/>
                        <a:latin typeface="Calibri" panose="020F0502020204030204" pitchFamily="34" charset="0"/>
                      </a:endParaRPr>
                    </a:p>
                  </a:txBody>
                  <a:tcPr marL="8013" marR="8013" marT="8013"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BC2E6"/>
                    </a:solidFill>
                  </a:tcPr>
                </a:tc>
                <a:tc>
                  <a:txBody>
                    <a:bodyPr/>
                    <a:lstStyle/>
                    <a:p>
                      <a:pPr algn="r" rtl="0" fontAlgn="ctr"/>
                      <a:r>
                        <a:rPr lang="es-EC" sz="2000" b="0" i="0" u="none" strike="noStrike" dirty="0">
                          <a:solidFill>
                            <a:srgbClr val="000000"/>
                          </a:solidFill>
                          <a:effectLst/>
                          <a:latin typeface="Calibri" panose="020F0502020204030204" pitchFamily="34" charset="0"/>
                        </a:rPr>
                        <a:t>76.923,17</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BC2E6"/>
                    </a:solidFill>
                  </a:tcPr>
                </a:tc>
                <a:tc>
                  <a:txBody>
                    <a:bodyPr/>
                    <a:lstStyle/>
                    <a:p>
                      <a:pPr algn="r" rtl="0" fontAlgn="ctr"/>
                      <a:r>
                        <a:rPr lang="es-EC" sz="2000" b="0" i="0" u="none" strike="noStrike" dirty="0">
                          <a:solidFill>
                            <a:srgbClr val="161616"/>
                          </a:solidFill>
                          <a:effectLst/>
                          <a:latin typeface="Calibri" panose="020F0502020204030204" pitchFamily="34" charset="0"/>
                        </a:rPr>
                        <a:t>76.678,78</a:t>
                      </a:r>
                    </a:p>
                  </a:txBody>
                  <a:tcPr marL="9525" marR="9525" marT="9525" marB="0" anchor="ctr">
                    <a:lnL w="12700" cap="flat" cmpd="sng" algn="ctr">
                      <a:solidFill>
                        <a:srgbClr val="FFFFFF"/>
                      </a:solidFill>
                      <a:prstDash val="solid"/>
                      <a:round/>
                      <a:headEnd type="none" w="med" len="med"/>
                      <a:tailEnd type="none" w="med" len="med"/>
                    </a:lnL>
                    <a:lnR>
                      <a:noFill/>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BC2E6"/>
                    </a:solidFill>
                  </a:tcPr>
                </a:tc>
                <a:extLst>
                  <a:ext uri="{0D108BD9-81ED-4DB2-BD59-A6C34878D82A}">
                    <a16:rowId xmlns:a16="http://schemas.microsoft.com/office/drawing/2014/main" val="3080093369"/>
                  </a:ext>
                </a:extLst>
              </a:tr>
              <a:tr h="498558">
                <a:tc>
                  <a:txBody>
                    <a:bodyPr/>
                    <a:lstStyle/>
                    <a:p>
                      <a:pPr algn="l" rtl="0" fontAlgn="ctr"/>
                      <a:r>
                        <a:rPr lang="es-EC" sz="2000" dirty="0"/>
                        <a:t>GASTOS DE INVERSIÓN</a:t>
                      </a:r>
                      <a:endParaRPr lang="en-US" sz="2000" b="0" i="0" u="none" strike="noStrike" dirty="0">
                        <a:solidFill>
                          <a:srgbClr val="161616"/>
                        </a:solidFill>
                        <a:effectLst/>
                        <a:latin typeface="Calibri" panose="020F0502020204030204" pitchFamily="34" charset="0"/>
                      </a:endParaRPr>
                    </a:p>
                  </a:txBody>
                  <a:tcPr marL="8013" marR="8013" marT="8013"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BC2E6"/>
                    </a:solidFill>
                  </a:tcPr>
                </a:tc>
                <a:tc>
                  <a:txBody>
                    <a:bodyPr/>
                    <a:lstStyle/>
                    <a:p>
                      <a:pPr algn="r" rtl="0" fontAlgn="ctr"/>
                      <a:r>
                        <a:rPr lang="es-EC" sz="2000" b="0" i="0" u="none" strike="noStrike" dirty="0">
                          <a:solidFill>
                            <a:srgbClr val="000000"/>
                          </a:solidFill>
                          <a:effectLst/>
                          <a:latin typeface="Calibri" panose="020F0502020204030204" pitchFamily="34" charset="0"/>
                        </a:rPr>
                        <a:t>407611.23</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BC2E6"/>
                    </a:solidFill>
                  </a:tcPr>
                </a:tc>
                <a:tc>
                  <a:txBody>
                    <a:bodyPr/>
                    <a:lstStyle/>
                    <a:p>
                      <a:pPr algn="r" rtl="0" fontAlgn="ctr"/>
                      <a:r>
                        <a:rPr lang="es-EC" sz="2000" b="0" i="0" u="none" strike="noStrike" dirty="0">
                          <a:solidFill>
                            <a:srgbClr val="000000"/>
                          </a:solidFill>
                          <a:effectLst/>
                          <a:latin typeface="Calibri" panose="020F0502020204030204" pitchFamily="34" charset="0"/>
                        </a:rPr>
                        <a:t>307202.62</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BC2E6"/>
                    </a:solidFill>
                  </a:tcPr>
                </a:tc>
                <a:extLst>
                  <a:ext uri="{0D108BD9-81ED-4DB2-BD59-A6C34878D82A}">
                    <a16:rowId xmlns:a16="http://schemas.microsoft.com/office/drawing/2014/main" val="671023846"/>
                  </a:ext>
                </a:extLst>
              </a:tr>
              <a:tr h="135402">
                <a:tc>
                  <a:txBody>
                    <a:bodyPr/>
                    <a:lstStyle/>
                    <a:p>
                      <a:pPr marL="0" marR="0" lvl="0" indent="0" algn="l" defTabSz="457200" rtl="0" eaLnBrk="1" fontAlgn="ctr" latinLnBrk="0" hangingPunct="1">
                        <a:lnSpc>
                          <a:spcPct val="100000"/>
                        </a:lnSpc>
                        <a:spcBef>
                          <a:spcPts val="0"/>
                        </a:spcBef>
                        <a:spcAft>
                          <a:spcPts val="0"/>
                        </a:spcAft>
                        <a:buClrTx/>
                        <a:buSzTx/>
                        <a:buFontTx/>
                        <a:buNone/>
                        <a:tabLst/>
                        <a:defRPr/>
                      </a:pPr>
                      <a:r>
                        <a:rPr lang="es-ES" sz="2000" kern="1200" dirty="0">
                          <a:solidFill>
                            <a:schemeClr val="tx1"/>
                          </a:solidFill>
                          <a:latin typeface="+mn-lt"/>
                          <a:ea typeface="+mn-ea"/>
                          <a:cs typeface="+mn-cs"/>
                        </a:rPr>
                        <a:t>GASTOS DE CAPITAL</a:t>
                      </a:r>
                    </a:p>
                  </a:txBody>
                  <a:tcPr marL="8013" marR="8013" marT="8013"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BC2E6"/>
                    </a:solidFill>
                  </a:tcPr>
                </a:tc>
                <a:tc>
                  <a:txBody>
                    <a:bodyPr/>
                    <a:lstStyle/>
                    <a:p>
                      <a:pPr algn="r" rtl="0" fontAlgn="ctr"/>
                      <a:r>
                        <a:rPr lang="es-EC" sz="2000" b="0" i="0" u="none" strike="noStrike" dirty="0">
                          <a:solidFill>
                            <a:srgbClr val="000000"/>
                          </a:solidFill>
                          <a:effectLst/>
                          <a:latin typeface="Calibri" panose="020F0502020204030204" pitchFamily="34" charset="0"/>
                        </a:rPr>
                        <a:t>11.958,00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BC2E6"/>
                    </a:solidFill>
                  </a:tcPr>
                </a:tc>
                <a:tc>
                  <a:txBody>
                    <a:bodyPr/>
                    <a:lstStyle/>
                    <a:p>
                      <a:pPr algn="r" rtl="0" fontAlgn="ctr"/>
                      <a:r>
                        <a:rPr lang="es-EC" sz="2000" b="0" i="0" u="none" strike="noStrike" dirty="0">
                          <a:solidFill>
                            <a:srgbClr val="000000"/>
                          </a:solidFill>
                          <a:effectLst/>
                          <a:latin typeface="Calibri" panose="020F0502020204030204" pitchFamily="34" charset="0"/>
                        </a:rPr>
                        <a:t>4.108,00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BC2E6"/>
                    </a:solidFill>
                  </a:tcPr>
                </a:tc>
                <a:extLst>
                  <a:ext uri="{0D108BD9-81ED-4DB2-BD59-A6C34878D82A}">
                    <a16:rowId xmlns:a16="http://schemas.microsoft.com/office/drawing/2014/main" val="1881244659"/>
                  </a:ext>
                </a:extLst>
              </a:tr>
              <a:tr h="288636">
                <a:tc>
                  <a:txBody>
                    <a:bodyPr/>
                    <a:lstStyle/>
                    <a:p>
                      <a:pPr algn="l" rtl="0" fontAlgn="ctr"/>
                      <a:r>
                        <a:rPr lang="es-EC" sz="2000" dirty="0"/>
                        <a:t>APLICACIÓN DEL FINANCIAMIENTO</a:t>
                      </a:r>
                      <a:endParaRPr lang="es-ES" sz="2000" b="1" i="0" u="none" strike="noStrike" dirty="0">
                        <a:solidFill>
                          <a:srgbClr val="161616"/>
                        </a:solidFill>
                        <a:effectLst/>
                        <a:latin typeface="Calibri" panose="020F0502020204030204" pitchFamily="34" charset="0"/>
                      </a:endParaRPr>
                    </a:p>
                  </a:txBody>
                  <a:tcPr marL="8013" marR="8013" marT="8013"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BC2E6"/>
                    </a:solidFill>
                  </a:tcPr>
                </a:tc>
                <a:tc>
                  <a:txBody>
                    <a:bodyPr/>
                    <a:lstStyle/>
                    <a:p>
                      <a:pPr algn="r" rtl="0" fontAlgn="ctr"/>
                      <a:r>
                        <a:rPr lang="es-EC" sz="2000" b="0" i="0" u="none" strike="noStrike" dirty="0">
                          <a:solidFill>
                            <a:srgbClr val="000000"/>
                          </a:solidFill>
                          <a:effectLst/>
                          <a:latin typeface="Calibri" panose="020F0502020204030204" pitchFamily="34" charset="0"/>
                        </a:rPr>
                        <a:t>7.400,98</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BC2E6"/>
                    </a:solidFill>
                  </a:tcPr>
                </a:tc>
                <a:tc>
                  <a:txBody>
                    <a:bodyPr/>
                    <a:lstStyle/>
                    <a:p>
                      <a:pPr algn="r" rtl="0" fontAlgn="ctr"/>
                      <a:r>
                        <a:rPr lang="es-EC" sz="2000" b="0" i="0" u="none" strike="noStrike" dirty="0">
                          <a:solidFill>
                            <a:srgbClr val="000000"/>
                          </a:solidFill>
                          <a:effectLst/>
                          <a:latin typeface="Calibri" panose="020F0502020204030204" pitchFamily="34" charset="0"/>
                        </a:rPr>
                        <a:t>7.400,98</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BC2E6"/>
                    </a:solidFill>
                  </a:tcPr>
                </a:tc>
                <a:extLst>
                  <a:ext uri="{0D108BD9-81ED-4DB2-BD59-A6C34878D82A}">
                    <a16:rowId xmlns:a16="http://schemas.microsoft.com/office/drawing/2014/main" val="3836931281"/>
                  </a:ext>
                </a:extLst>
              </a:tr>
              <a:tr h="348413">
                <a:tc>
                  <a:txBody>
                    <a:bodyPr/>
                    <a:lstStyle/>
                    <a:p>
                      <a:pPr algn="r" rtl="0" fontAlgn="ctr"/>
                      <a:r>
                        <a:rPr lang="en-US" sz="2000" b="1" i="0" u="none" strike="noStrike" dirty="0">
                          <a:solidFill>
                            <a:srgbClr val="161616"/>
                          </a:solidFill>
                          <a:effectLst/>
                          <a:latin typeface="Calibri" panose="020F0502020204030204" pitchFamily="34" charset="0"/>
                        </a:rPr>
                        <a:t>SUMA TOTAL</a:t>
                      </a:r>
                    </a:p>
                  </a:txBody>
                  <a:tcPr marL="8013" marR="8013" marT="8013"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48235"/>
                    </a:solidFill>
                  </a:tcPr>
                </a:tc>
                <a:tc>
                  <a:txBody>
                    <a:bodyPr/>
                    <a:lstStyle/>
                    <a:p>
                      <a:pPr algn="r" rtl="0" fontAlgn="ctr"/>
                      <a:r>
                        <a:rPr lang="es-MX" sz="1600" b="1" i="0" u="none" strike="noStrike" dirty="0">
                          <a:solidFill>
                            <a:srgbClr val="161616"/>
                          </a:solidFill>
                          <a:effectLst/>
                          <a:latin typeface="Arial" panose="020B0604020202020204" pitchFamily="34" charset="0"/>
                          <a:cs typeface="Arial" panose="020B0604020202020204" pitchFamily="34" charset="0"/>
                        </a:rPr>
                        <a:t>503,893.38 </a:t>
                      </a:r>
                      <a:endParaRPr lang="es-EC" sz="1600" b="1" i="0" u="none" strike="noStrike" dirty="0">
                        <a:solidFill>
                          <a:srgbClr val="161616"/>
                        </a:solidFill>
                        <a:effectLst/>
                        <a:latin typeface="Arial" panose="020B0604020202020204" pitchFamily="34" charset="0"/>
                        <a:cs typeface="Arial" panose="020B0604020202020204" pitchFamily="34" charset="0"/>
                      </a:endParaRPr>
                    </a:p>
                  </a:txBody>
                  <a:tcPr marL="8013" marR="8013" marT="8013"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48235"/>
                    </a:solidFill>
                  </a:tcPr>
                </a:tc>
                <a:tc>
                  <a:txBody>
                    <a:bodyPr/>
                    <a:lstStyle/>
                    <a:p>
                      <a:pPr algn="r" rtl="0" fontAlgn="ctr"/>
                      <a:r>
                        <a:rPr lang="es-MX" sz="1600" b="1" i="0" u="none" strike="noStrike" dirty="0">
                          <a:solidFill>
                            <a:srgbClr val="161616"/>
                          </a:solidFill>
                          <a:effectLst/>
                          <a:latin typeface="Arial" panose="020B0604020202020204" pitchFamily="34" charset="0"/>
                          <a:cs typeface="Arial" panose="020B0604020202020204" pitchFamily="34" charset="0"/>
                        </a:rPr>
                        <a:t>383,242.27 </a:t>
                      </a:r>
                      <a:endParaRPr lang="es-EC" sz="1600" b="1" i="0" u="none" strike="noStrike" dirty="0">
                        <a:solidFill>
                          <a:srgbClr val="161616"/>
                        </a:solidFill>
                        <a:effectLst/>
                        <a:latin typeface="Arial" panose="020B0604020202020204" pitchFamily="34" charset="0"/>
                        <a:cs typeface="Arial" panose="020B0604020202020204" pitchFamily="34" charset="0"/>
                      </a:endParaRPr>
                    </a:p>
                  </a:txBody>
                  <a:tcPr marL="8013" marR="8013" marT="8013"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48235"/>
                    </a:solidFill>
                  </a:tcPr>
                </a:tc>
                <a:extLst>
                  <a:ext uri="{0D108BD9-81ED-4DB2-BD59-A6C34878D82A}">
                    <a16:rowId xmlns:a16="http://schemas.microsoft.com/office/drawing/2014/main" val="1933700745"/>
                  </a:ext>
                </a:extLst>
              </a:tr>
            </a:tbl>
          </a:graphicData>
        </a:graphic>
      </p:graphicFrame>
      <p:sp>
        <p:nvSpPr>
          <p:cNvPr id="7" name="Título 1">
            <a:extLst>
              <a:ext uri="{FF2B5EF4-FFF2-40B4-BE49-F238E27FC236}">
                <a16:creationId xmlns:a16="http://schemas.microsoft.com/office/drawing/2014/main" id="{7A74CC38-873A-6784-FE5C-A4945F5C2889}"/>
              </a:ext>
            </a:extLst>
          </p:cNvPr>
          <p:cNvSpPr txBox="1">
            <a:spLocks/>
          </p:cNvSpPr>
          <p:nvPr/>
        </p:nvSpPr>
        <p:spPr>
          <a:xfrm>
            <a:off x="708434" y="332656"/>
            <a:ext cx="7727125" cy="450059"/>
          </a:xfrm>
          <a:prstGeom prst="rect">
            <a:avLst/>
          </a:prstGeom>
          <a:solidFill>
            <a:schemeClr val="tx2">
              <a:lumMod val="75000"/>
            </a:schemeClr>
          </a:solidFill>
        </p:spPr>
        <p:style>
          <a:lnRef idx="1">
            <a:schemeClr val="accent3"/>
          </a:lnRef>
          <a:fillRef idx="2">
            <a:schemeClr val="accent3"/>
          </a:fillRef>
          <a:effectRef idx="1">
            <a:schemeClr val="accent3"/>
          </a:effectRef>
          <a:fontRef idx="minor">
            <a:schemeClr val="dk1"/>
          </a:fontRef>
        </p:style>
        <p:txBody>
          <a:bodyPr vert="horz" lIns="91440" tIns="45720" rIns="91440" bIns="45720" rtlCol="0" anchor="ctr">
            <a:noAutofit/>
          </a:bodyPr>
          <a:lstStyle>
            <a:lvl1pPr algn="ctr" defTabSz="914400" rtl="0" eaLnBrk="1" latinLnBrk="0" hangingPunct="1">
              <a:spcBef>
                <a:spcPct val="0"/>
              </a:spcBef>
              <a:buNone/>
              <a:defRPr sz="4400" kern="1200">
                <a:solidFill>
                  <a:schemeClr val="dk1"/>
                </a:solidFill>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r>
              <a:rPr lang="es-ES" sz="3300" b="1" dirty="0">
                <a:solidFill>
                  <a:schemeClr val="bg1"/>
                </a:solidFill>
              </a:rPr>
              <a:t>GASTOS</a:t>
            </a:r>
            <a:endParaRPr lang="en-US" sz="3300" b="1" dirty="0">
              <a:solidFill>
                <a:schemeClr val="bg1"/>
              </a:solidFill>
            </a:endParaRPr>
          </a:p>
        </p:txBody>
      </p:sp>
    </p:spTree>
    <p:extLst>
      <p:ext uri="{BB962C8B-B14F-4D97-AF65-F5344CB8AC3E}">
        <p14:creationId xmlns:p14="http://schemas.microsoft.com/office/powerpoint/2010/main" val="31448688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1"/>
          <p:cNvSpPr>
            <a:spLocks noGrp="1"/>
          </p:cNvSpPr>
          <p:nvPr>
            <p:ph type="ctrTitle"/>
          </p:nvPr>
        </p:nvSpPr>
        <p:spPr>
          <a:xfrm>
            <a:off x="827584" y="476673"/>
            <a:ext cx="7772400" cy="864096"/>
          </a:xfrm>
        </p:spPr>
        <p:txBody>
          <a:bodyPr>
            <a:noAutofit/>
          </a:bodyPr>
          <a:lstStyle/>
          <a:p>
            <a:r>
              <a:rPr lang="es-EC" sz="4800" b="1" dirty="0">
                <a:solidFill>
                  <a:schemeClr val="tx2">
                    <a:lumMod val="75000"/>
                  </a:schemeClr>
                </a:solidFill>
                <a:latin typeface="Arial" panose="020B0604020202020204" pitchFamily="34" charset="0"/>
                <a:cs typeface="Arial" panose="020B0604020202020204" pitchFamily="34" charset="0"/>
              </a:rPr>
              <a:t>GASTO CORRIENTE</a:t>
            </a:r>
            <a:endParaRPr lang="es-ES" sz="4800" b="1" dirty="0">
              <a:solidFill>
                <a:schemeClr val="tx2">
                  <a:lumMod val="75000"/>
                </a:schemeClr>
              </a:solidFill>
              <a:latin typeface="Arial" panose="020B0604020202020204" pitchFamily="34" charset="0"/>
              <a:cs typeface="Arial" panose="020B0604020202020204" pitchFamily="34" charset="0"/>
            </a:endParaRPr>
          </a:p>
        </p:txBody>
      </p:sp>
      <p:pic>
        <p:nvPicPr>
          <p:cNvPr id="6" name="Picture 2" descr="Resultado de imagen para dibujos de dinero  DEL BANCO CENTRA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2068263"/>
            <a:ext cx="3400425" cy="1381126"/>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7" name="Tabla 6"/>
          <p:cNvGraphicFramePr>
            <a:graphicFrameLocks noGrp="1"/>
          </p:cNvGraphicFramePr>
          <p:nvPr>
            <p:extLst>
              <p:ext uri="{D42A27DB-BD31-4B8C-83A1-F6EECF244321}">
                <p14:modId xmlns:p14="http://schemas.microsoft.com/office/powerpoint/2010/main" val="274031700"/>
              </p:ext>
            </p:extLst>
          </p:nvPr>
        </p:nvGraphicFramePr>
        <p:xfrm>
          <a:off x="4355976" y="1628800"/>
          <a:ext cx="4244008" cy="2286000"/>
        </p:xfrm>
        <a:graphic>
          <a:graphicData uri="http://schemas.openxmlformats.org/drawingml/2006/table">
            <a:tbl>
              <a:tblPr firstRow="1" bandRow="1">
                <a:tableStyleId>{5FD0F851-EC5A-4D38-B0AD-8093EC10F338}</a:tableStyleId>
              </a:tblPr>
              <a:tblGrid>
                <a:gridCol w="4244008">
                  <a:extLst>
                    <a:ext uri="{9D8B030D-6E8A-4147-A177-3AD203B41FA5}">
                      <a16:colId xmlns:a16="http://schemas.microsoft.com/office/drawing/2014/main" val="20000"/>
                    </a:ext>
                  </a:extLst>
                </a:gridCol>
              </a:tblGrid>
              <a:tr h="432048">
                <a:tc>
                  <a:txBody>
                    <a:bodyPr/>
                    <a:lstStyle/>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 sz="2400" b="1" dirty="0"/>
                        <a:t>SUELDOS</a:t>
                      </a:r>
                    </a:p>
                  </a:txBody>
                  <a:tcPr/>
                </a:tc>
                <a:extLst>
                  <a:ext uri="{0D108BD9-81ED-4DB2-BD59-A6C34878D82A}">
                    <a16:rowId xmlns:a16="http://schemas.microsoft.com/office/drawing/2014/main" val="10000"/>
                  </a:ext>
                </a:extLst>
              </a:tr>
              <a:tr h="432048">
                <a:tc>
                  <a:txBody>
                    <a:bodyPr/>
                    <a:lstStyle/>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 sz="2400" b="1" kern="1200" dirty="0">
                          <a:solidFill>
                            <a:schemeClr val="tx1"/>
                          </a:solidFill>
                          <a:latin typeface="+mn-lt"/>
                          <a:ea typeface="+mn-ea"/>
                          <a:cs typeface="+mn-cs"/>
                        </a:rPr>
                        <a:t>SERVICIOS BÁSICOS</a:t>
                      </a:r>
                    </a:p>
                  </a:txBody>
                  <a:tcPr/>
                </a:tc>
                <a:extLst>
                  <a:ext uri="{0D108BD9-81ED-4DB2-BD59-A6C34878D82A}">
                    <a16:rowId xmlns:a16="http://schemas.microsoft.com/office/drawing/2014/main" val="10001"/>
                  </a:ext>
                </a:extLst>
              </a:tr>
              <a:tr h="432048">
                <a:tc>
                  <a:txBody>
                    <a:bodyPr/>
                    <a:lstStyle/>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 sz="2400" b="1" kern="1200" dirty="0">
                          <a:solidFill>
                            <a:schemeClr val="tx1"/>
                          </a:solidFill>
                          <a:latin typeface="+mn-lt"/>
                          <a:ea typeface="+mn-ea"/>
                          <a:cs typeface="+mn-cs"/>
                        </a:rPr>
                        <a:t>APORTE A LA CONTRALORÍA</a:t>
                      </a:r>
                    </a:p>
                  </a:txBody>
                  <a:tcPr/>
                </a:tc>
                <a:extLst>
                  <a:ext uri="{0D108BD9-81ED-4DB2-BD59-A6C34878D82A}">
                    <a16:rowId xmlns:a16="http://schemas.microsoft.com/office/drawing/2014/main" val="10002"/>
                  </a:ext>
                </a:extLst>
              </a:tr>
              <a:tr h="432048">
                <a:tc>
                  <a:txBody>
                    <a:bodyPr/>
                    <a:lstStyle/>
                    <a:p>
                      <a:pPr marL="285750" indent="-285750">
                        <a:buFont typeface="Arial" panose="020B0604020202020204" pitchFamily="34" charset="0"/>
                        <a:buChar char="•"/>
                      </a:pPr>
                      <a:r>
                        <a:rPr lang="es-ES" sz="2400" b="1" dirty="0"/>
                        <a:t>APORTE A LA CONAGOPARE</a:t>
                      </a:r>
                    </a:p>
                  </a:txBody>
                  <a:tcPr/>
                </a:tc>
                <a:extLst>
                  <a:ext uri="{0D108BD9-81ED-4DB2-BD59-A6C34878D82A}">
                    <a16:rowId xmlns:a16="http://schemas.microsoft.com/office/drawing/2014/main" val="10003"/>
                  </a:ext>
                </a:extLst>
              </a:tr>
              <a:tr h="432048">
                <a:tc>
                  <a:txBody>
                    <a:bodyPr/>
                    <a:lstStyle/>
                    <a:p>
                      <a:pPr marL="342900" indent="-342900">
                        <a:buFont typeface="Arial" panose="020B0604020202020204" pitchFamily="34" charset="0"/>
                        <a:buChar char="•"/>
                      </a:pPr>
                      <a:r>
                        <a:rPr lang="es-ES" sz="2400" b="1" dirty="0"/>
                        <a:t>VIÁTICOS</a:t>
                      </a:r>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840180296"/>
      </p:ext>
    </p:extLst>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80678" y="2348880"/>
            <a:ext cx="8424936" cy="1714500"/>
          </a:xfrm>
        </p:spPr>
        <p:txBody>
          <a:bodyPr>
            <a:noAutofit/>
          </a:bodyPr>
          <a:lstStyle/>
          <a:p>
            <a:br>
              <a:rPr lang="es-ES" sz="6000" dirty="0">
                <a:solidFill>
                  <a:schemeClr val="tx1"/>
                </a:solidFill>
                <a:effectLst>
                  <a:glow rad="228600">
                    <a:schemeClr val="accent4">
                      <a:satMod val="175000"/>
                      <a:alpha val="40000"/>
                    </a:schemeClr>
                  </a:glow>
                </a:effectLst>
                <a:latin typeface="Arial Rounded MT Bold" panose="020F0704030504030204" pitchFamily="34" charset="0"/>
              </a:rPr>
            </a:br>
            <a:r>
              <a:rPr lang="es-ES" sz="6000" dirty="0">
                <a:solidFill>
                  <a:schemeClr val="tx1"/>
                </a:solidFill>
                <a:effectLst>
                  <a:glow rad="228600">
                    <a:schemeClr val="accent4">
                      <a:satMod val="175000"/>
                      <a:alpha val="40000"/>
                    </a:schemeClr>
                  </a:glow>
                </a:effectLst>
                <a:latin typeface="Arial" panose="020B0604020202020204" pitchFamily="34" charset="0"/>
                <a:cs typeface="Arial" panose="020B0604020202020204" pitchFamily="34" charset="0"/>
              </a:rPr>
              <a:t>GASTO CORRIENTE</a:t>
            </a:r>
            <a:br>
              <a:rPr lang="es-ES" sz="5400" dirty="0">
                <a:latin typeface="Arial" panose="020B0604020202020204" pitchFamily="34" charset="0"/>
                <a:cs typeface="Arial" panose="020B0604020202020204" pitchFamily="34" charset="0"/>
              </a:rPr>
            </a:br>
            <a:br>
              <a:rPr lang="es-EC" sz="7200" b="1" dirty="0">
                <a:solidFill>
                  <a:schemeClr val="accent3"/>
                </a:solidFill>
              </a:rPr>
            </a:br>
            <a:endParaRPr lang="es-ES" sz="7200" dirty="0"/>
          </a:p>
        </p:txBody>
      </p:sp>
      <p:pic>
        <p:nvPicPr>
          <p:cNvPr id="5" name="Imagen 4">
            <a:extLst>
              <a:ext uri="{FF2B5EF4-FFF2-40B4-BE49-F238E27FC236}">
                <a16:creationId xmlns:a16="http://schemas.microsoft.com/office/drawing/2014/main" id="{292F6933-15DC-1081-EF01-67BA01ECC5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53343" y="1988840"/>
            <a:ext cx="6659017" cy="3744416"/>
          </a:xfrm>
          <a:prstGeom prst="rect">
            <a:avLst/>
          </a:prstGeom>
        </p:spPr>
      </p:pic>
    </p:spTree>
    <p:extLst>
      <p:ext uri="{BB962C8B-B14F-4D97-AF65-F5344CB8AC3E}">
        <p14:creationId xmlns:p14="http://schemas.microsoft.com/office/powerpoint/2010/main" val="3244476973"/>
      </p:ext>
    </p:extLst>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79512" y="133222"/>
            <a:ext cx="8784976" cy="6552728"/>
          </a:xfrm>
        </p:spPr>
        <p:txBody>
          <a:bodyPr>
            <a:normAutofit/>
          </a:bodyPr>
          <a:lstStyle/>
          <a:p>
            <a:pPr algn="just"/>
            <a:r>
              <a:rPr lang="es-ES" sz="1200" dirty="0">
                <a:solidFill>
                  <a:schemeClr val="accent4">
                    <a:lumMod val="75000"/>
                  </a:schemeClr>
                </a:solidFill>
              </a:rPr>
              <a:t>.</a:t>
            </a:r>
          </a:p>
        </p:txBody>
      </p:sp>
      <p:sp>
        <p:nvSpPr>
          <p:cNvPr id="12" name="Rectángulo 11"/>
          <p:cNvSpPr/>
          <p:nvPr/>
        </p:nvSpPr>
        <p:spPr>
          <a:xfrm>
            <a:off x="395536" y="218925"/>
            <a:ext cx="8352927" cy="648072"/>
          </a:xfrm>
          <a:prstGeom prst="rect">
            <a:avLst/>
          </a:prstGeom>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EC" sz="2800" b="1" i="0" u="none" strike="noStrike" kern="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GASTO CORRIENTE </a:t>
            </a:r>
            <a:endParaRPr kumimoji="0" lang="es-ES" sz="2800" b="1" i="0" u="none" strike="noStrike" kern="0" cap="none" spc="0" normalizeH="0" baseline="0" noProof="0" dirty="0">
              <a:ln>
                <a:noFill/>
              </a:ln>
              <a:solidFill>
                <a:prstClr val="white"/>
              </a:solidFill>
              <a:effectLst/>
              <a:uLnTx/>
              <a:uFillTx/>
              <a:latin typeface="Arial" panose="020B0604020202020204" pitchFamily="34" charset="0"/>
              <a:cs typeface="Arial" panose="020B0604020202020204" pitchFamily="34" charset="0"/>
            </a:endParaRPr>
          </a:p>
        </p:txBody>
      </p:sp>
      <p:graphicFrame>
        <p:nvGraphicFramePr>
          <p:cNvPr id="5" name="Tabla 4">
            <a:extLst>
              <a:ext uri="{FF2B5EF4-FFF2-40B4-BE49-F238E27FC236}">
                <a16:creationId xmlns:a16="http://schemas.microsoft.com/office/drawing/2014/main" id="{81F032E4-C98A-4608-BE6E-12ED64DAB329}"/>
              </a:ext>
            </a:extLst>
          </p:cNvPr>
          <p:cNvGraphicFramePr>
            <a:graphicFrameLocks noGrp="1"/>
          </p:cNvGraphicFramePr>
          <p:nvPr>
            <p:extLst>
              <p:ext uri="{D42A27DB-BD31-4B8C-83A1-F6EECF244321}">
                <p14:modId xmlns:p14="http://schemas.microsoft.com/office/powerpoint/2010/main" val="3614545702"/>
              </p:ext>
            </p:extLst>
          </p:nvPr>
        </p:nvGraphicFramePr>
        <p:xfrm>
          <a:off x="611561" y="1206487"/>
          <a:ext cx="7848871" cy="4937020"/>
        </p:xfrm>
        <a:graphic>
          <a:graphicData uri="http://schemas.openxmlformats.org/drawingml/2006/table">
            <a:tbl>
              <a:tblPr firstRow="1" bandRow="1"/>
              <a:tblGrid>
                <a:gridCol w="5670714">
                  <a:extLst>
                    <a:ext uri="{9D8B030D-6E8A-4147-A177-3AD203B41FA5}">
                      <a16:colId xmlns:a16="http://schemas.microsoft.com/office/drawing/2014/main" val="1053869580"/>
                    </a:ext>
                  </a:extLst>
                </a:gridCol>
                <a:gridCol w="2178157">
                  <a:extLst>
                    <a:ext uri="{9D8B030D-6E8A-4147-A177-3AD203B41FA5}">
                      <a16:colId xmlns:a16="http://schemas.microsoft.com/office/drawing/2014/main" val="4182629950"/>
                    </a:ext>
                  </a:extLst>
                </a:gridCol>
              </a:tblGrid>
              <a:tr h="551299">
                <a:tc>
                  <a:txBody>
                    <a:bodyPr/>
                    <a:lstStyle>
                      <a:lvl1pPr marL="0" algn="l" defTabSz="685800" rtl="0" eaLnBrk="1" latinLnBrk="0" hangingPunct="1">
                        <a:defRPr sz="1350" kern="1200">
                          <a:solidFill>
                            <a:schemeClr val="tx1"/>
                          </a:solidFill>
                          <a:latin typeface="Candara"/>
                        </a:defRPr>
                      </a:lvl1pPr>
                      <a:lvl2pPr marL="342900" algn="l" defTabSz="685800" rtl="0" eaLnBrk="1" latinLnBrk="0" hangingPunct="1">
                        <a:defRPr sz="1350" kern="1200">
                          <a:solidFill>
                            <a:schemeClr val="tx1"/>
                          </a:solidFill>
                          <a:latin typeface="Candara"/>
                        </a:defRPr>
                      </a:lvl2pPr>
                      <a:lvl3pPr marL="685800" algn="l" defTabSz="685800" rtl="0" eaLnBrk="1" latinLnBrk="0" hangingPunct="1">
                        <a:defRPr sz="1350" kern="1200">
                          <a:solidFill>
                            <a:schemeClr val="tx1"/>
                          </a:solidFill>
                          <a:latin typeface="Candara"/>
                        </a:defRPr>
                      </a:lvl3pPr>
                      <a:lvl4pPr marL="1028700" algn="l" defTabSz="685800" rtl="0" eaLnBrk="1" latinLnBrk="0" hangingPunct="1">
                        <a:defRPr sz="1350" kern="1200">
                          <a:solidFill>
                            <a:schemeClr val="tx1"/>
                          </a:solidFill>
                          <a:latin typeface="Candara"/>
                        </a:defRPr>
                      </a:lvl4pPr>
                      <a:lvl5pPr marL="1371600" algn="l" defTabSz="685800" rtl="0" eaLnBrk="1" latinLnBrk="0" hangingPunct="1">
                        <a:defRPr sz="1350" kern="1200">
                          <a:solidFill>
                            <a:schemeClr val="tx1"/>
                          </a:solidFill>
                          <a:latin typeface="Candara"/>
                        </a:defRPr>
                      </a:lvl5pPr>
                      <a:lvl6pPr marL="1714500" algn="l" defTabSz="685800" rtl="0" eaLnBrk="1" latinLnBrk="0" hangingPunct="1">
                        <a:defRPr sz="1350" kern="1200">
                          <a:solidFill>
                            <a:schemeClr val="tx1"/>
                          </a:solidFill>
                          <a:latin typeface="Candara"/>
                        </a:defRPr>
                      </a:lvl6pPr>
                      <a:lvl7pPr marL="2057400" algn="l" defTabSz="685800" rtl="0" eaLnBrk="1" latinLnBrk="0" hangingPunct="1">
                        <a:defRPr sz="1350" kern="1200">
                          <a:solidFill>
                            <a:schemeClr val="tx1"/>
                          </a:solidFill>
                          <a:latin typeface="Candara"/>
                        </a:defRPr>
                      </a:lvl7pPr>
                      <a:lvl8pPr marL="2400300" algn="l" defTabSz="685800" rtl="0" eaLnBrk="1" latinLnBrk="0" hangingPunct="1">
                        <a:defRPr sz="1350" kern="1200">
                          <a:solidFill>
                            <a:schemeClr val="tx1"/>
                          </a:solidFill>
                          <a:latin typeface="Candara"/>
                        </a:defRPr>
                      </a:lvl8pPr>
                      <a:lvl9pPr marL="2743200" algn="l" defTabSz="685800" rtl="0" eaLnBrk="1" latinLnBrk="0" hangingPunct="1">
                        <a:defRPr sz="1350" kern="1200">
                          <a:solidFill>
                            <a:schemeClr val="tx1"/>
                          </a:solidFill>
                          <a:latin typeface="Candara"/>
                        </a:defRPr>
                      </a:lvl9pPr>
                    </a:lstStyle>
                    <a:p>
                      <a:pPr algn="ctr" rtl="0" fontAlgn="ctr"/>
                      <a:r>
                        <a:rPr lang="en-US" sz="2800" b="1" i="0" u="none" strike="noStrike" dirty="0">
                          <a:solidFill>
                            <a:schemeClr val="bg1"/>
                          </a:solidFill>
                          <a:effectLst/>
                          <a:latin typeface="Arial" panose="020B0604020202020204" pitchFamily="34" charset="0"/>
                          <a:cs typeface="Arial" panose="020B0604020202020204" pitchFamily="34" charset="0"/>
                        </a:rPr>
                        <a:t>DESCRIPCIÓN</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404040"/>
                    </a:solidFill>
                  </a:tcPr>
                </a:tc>
                <a:tc>
                  <a:txBody>
                    <a:bodyPr/>
                    <a:lstStyle>
                      <a:lvl1pPr marL="0" algn="l" defTabSz="685800" rtl="0" eaLnBrk="1" latinLnBrk="0" hangingPunct="1">
                        <a:defRPr sz="1350" kern="1200">
                          <a:solidFill>
                            <a:schemeClr val="tx1"/>
                          </a:solidFill>
                          <a:latin typeface="Candara"/>
                        </a:defRPr>
                      </a:lvl1pPr>
                      <a:lvl2pPr marL="342900" algn="l" defTabSz="685800" rtl="0" eaLnBrk="1" latinLnBrk="0" hangingPunct="1">
                        <a:defRPr sz="1350" kern="1200">
                          <a:solidFill>
                            <a:schemeClr val="tx1"/>
                          </a:solidFill>
                          <a:latin typeface="Candara"/>
                        </a:defRPr>
                      </a:lvl2pPr>
                      <a:lvl3pPr marL="685800" algn="l" defTabSz="685800" rtl="0" eaLnBrk="1" latinLnBrk="0" hangingPunct="1">
                        <a:defRPr sz="1350" kern="1200">
                          <a:solidFill>
                            <a:schemeClr val="tx1"/>
                          </a:solidFill>
                          <a:latin typeface="Candara"/>
                        </a:defRPr>
                      </a:lvl3pPr>
                      <a:lvl4pPr marL="1028700" algn="l" defTabSz="685800" rtl="0" eaLnBrk="1" latinLnBrk="0" hangingPunct="1">
                        <a:defRPr sz="1350" kern="1200">
                          <a:solidFill>
                            <a:schemeClr val="tx1"/>
                          </a:solidFill>
                          <a:latin typeface="Candara"/>
                        </a:defRPr>
                      </a:lvl4pPr>
                      <a:lvl5pPr marL="1371600" algn="l" defTabSz="685800" rtl="0" eaLnBrk="1" latinLnBrk="0" hangingPunct="1">
                        <a:defRPr sz="1350" kern="1200">
                          <a:solidFill>
                            <a:schemeClr val="tx1"/>
                          </a:solidFill>
                          <a:latin typeface="Candara"/>
                        </a:defRPr>
                      </a:lvl5pPr>
                      <a:lvl6pPr marL="1714500" algn="l" defTabSz="685800" rtl="0" eaLnBrk="1" latinLnBrk="0" hangingPunct="1">
                        <a:defRPr sz="1350" kern="1200">
                          <a:solidFill>
                            <a:schemeClr val="tx1"/>
                          </a:solidFill>
                          <a:latin typeface="Candara"/>
                        </a:defRPr>
                      </a:lvl6pPr>
                      <a:lvl7pPr marL="2057400" algn="l" defTabSz="685800" rtl="0" eaLnBrk="1" latinLnBrk="0" hangingPunct="1">
                        <a:defRPr sz="1350" kern="1200">
                          <a:solidFill>
                            <a:schemeClr val="tx1"/>
                          </a:solidFill>
                          <a:latin typeface="Candara"/>
                        </a:defRPr>
                      </a:lvl7pPr>
                      <a:lvl8pPr marL="2400300" algn="l" defTabSz="685800" rtl="0" eaLnBrk="1" latinLnBrk="0" hangingPunct="1">
                        <a:defRPr sz="1350" kern="1200">
                          <a:solidFill>
                            <a:schemeClr val="tx1"/>
                          </a:solidFill>
                          <a:latin typeface="Candara"/>
                        </a:defRPr>
                      </a:lvl8pPr>
                      <a:lvl9pPr marL="2743200" algn="l" defTabSz="685800" rtl="0" eaLnBrk="1" latinLnBrk="0" hangingPunct="1">
                        <a:defRPr sz="1350" kern="1200">
                          <a:solidFill>
                            <a:schemeClr val="tx1"/>
                          </a:solidFill>
                          <a:latin typeface="Candara"/>
                        </a:defRPr>
                      </a:lvl9pPr>
                    </a:lstStyle>
                    <a:p>
                      <a:pPr algn="ctr" rtl="0" fontAlgn="ctr"/>
                      <a:r>
                        <a:rPr lang="en-US" sz="2800" b="1" i="0" u="none" strike="noStrike" dirty="0">
                          <a:solidFill>
                            <a:schemeClr val="bg1"/>
                          </a:solidFill>
                          <a:effectLst/>
                          <a:latin typeface="Arial" panose="020B0604020202020204" pitchFamily="34" charset="0"/>
                          <a:cs typeface="Arial" panose="020B0604020202020204" pitchFamily="34" charset="0"/>
                        </a:rPr>
                        <a:t>MONTO</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404040"/>
                    </a:solidFill>
                  </a:tcPr>
                </a:tc>
                <a:extLst>
                  <a:ext uri="{0D108BD9-81ED-4DB2-BD59-A6C34878D82A}">
                    <a16:rowId xmlns:a16="http://schemas.microsoft.com/office/drawing/2014/main" val="1461192029"/>
                  </a:ext>
                </a:extLst>
              </a:tr>
              <a:tr h="414399">
                <a:tc>
                  <a:txBody>
                    <a:bodyPr/>
                    <a:lstStyle>
                      <a:lvl1pPr marL="0" algn="l" defTabSz="685800" rtl="0" eaLnBrk="1" latinLnBrk="0" hangingPunct="1">
                        <a:defRPr sz="1350" kern="1200">
                          <a:solidFill>
                            <a:schemeClr val="tx1"/>
                          </a:solidFill>
                          <a:latin typeface="Candara"/>
                        </a:defRPr>
                      </a:lvl1pPr>
                      <a:lvl2pPr marL="342900" algn="l" defTabSz="685800" rtl="0" eaLnBrk="1" latinLnBrk="0" hangingPunct="1">
                        <a:defRPr sz="1350" kern="1200">
                          <a:solidFill>
                            <a:schemeClr val="tx1"/>
                          </a:solidFill>
                          <a:latin typeface="Candara"/>
                        </a:defRPr>
                      </a:lvl2pPr>
                      <a:lvl3pPr marL="685800" algn="l" defTabSz="685800" rtl="0" eaLnBrk="1" latinLnBrk="0" hangingPunct="1">
                        <a:defRPr sz="1350" kern="1200">
                          <a:solidFill>
                            <a:schemeClr val="tx1"/>
                          </a:solidFill>
                          <a:latin typeface="Candara"/>
                        </a:defRPr>
                      </a:lvl3pPr>
                      <a:lvl4pPr marL="1028700" algn="l" defTabSz="685800" rtl="0" eaLnBrk="1" latinLnBrk="0" hangingPunct="1">
                        <a:defRPr sz="1350" kern="1200">
                          <a:solidFill>
                            <a:schemeClr val="tx1"/>
                          </a:solidFill>
                          <a:latin typeface="Candara"/>
                        </a:defRPr>
                      </a:lvl4pPr>
                      <a:lvl5pPr marL="1371600" algn="l" defTabSz="685800" rtl="0" eaLnBrk="1" latinLnBrk="0" hangingPunct="1">
                        <a:defRPr sz="1350" kern="1200">
                          <a:solidFill>
                            <a:schemeClr val="tx1"/>
                          </a:solidFill>
                          <a:latin typeface="Candara"/>
                        </a:defRPr>
                      </a:lvl5pPr>
                      <a:lvl6pPr marL="1714500" algn="l" defTabSz="685800" rtl="0" eaLnBrk="1" latinLnBrk="0" hangingPunct="1">
                        <a:defRPr sz="1350" kern="1200">
                          <a:solidFill>
                            <a:schemeClr val="tx1"/>
                          </a:solidFill>
                          <a:latin typeface="Candara"/>
                        </a:defRPr>
                      </a:lvl6pPr>
                      <a:lvl7pPr marL="2057400" algn="l" defTabSz="685800" rtl="0" eaLnBrk="1" latinLnBrk="0" hangingPunct="1">
                        <a:defRPr sz="1350" kern="1200">
                          <a:solidFill>
                            <a:schemeClr val="tx1"/>
                          </a:solidFill>
                          <a:latin typeface="Candara"/>
                        </a:defRPr>
                      </a:lvl7pPr>
                      <a:lvl8pPr marL="2400300" algn="l" defTabSz="685800" rtl="0" eaLnBrk="1" latinLnBrk="0" hangingPunct="1">
                        <a:defRPr sz="1350" kern="1200">
                          <a:solidFill>
                            <a:schemeClr val="tx1"/>
                          </a:solidFill>
                          <a:latin typeface="Candara"/>
                        </a:defRPr>
                      </a:lvl8pPr>
                      <a:lvl9pPr marL="2743200" algn="l" defTabSz="685800" rtl="0" eaLnBrk="1" latinLnBrk="0" hangingPunct="1">
                        <a:defRPr sz="1350" kern="1200">
                          <a:solidFill>
                            <a:schemeClr val="tx1"/>
                          </a:solidFill>
                          <a:latin typeface="Candara"/>
                        </a:defRPr>
                      </a:lvl9pPr>
                    </a:lstStyle>
                    <a:p>
                      <a:pPr algn="l" rtl="0" fontAlgn="b"/>
                      <a:r>
                        <a:rPr lang="en-US" sz="2800" b="0" i="0" u="none" strike="noStrike" dirty="0" err="1">
                          <a:solidFill>
                            <a:srgbClr val="000000"/>
                          </a:solidFill>
                          <a:effectLst/>
                          <a:latin typeface="Arial" panose="020B0604020202020204" pitchFamily="34" charset="0"/>
                          <a:cs typeface="Arial" panose="020B0604020202020204" pitchFamily="34" charset="0"/>
                        </a:rPr>
                        <a:t>Gasto</a:t>
                      </a:r>
                      <a:r>
                        <a:rPr lang="en-US" sz="2800" b="0" i="0" u="none" strike="noStrike" dirty="0">
                          <a:solidFill>
                            <a:srgbClr val="000000"/>
                          </a:solidFill>
                          <a:effectLst/>
                          <a:latin typeface="Arial" panose="020B0604020202020204" pitchFamily="34" charset="0"/>
                          <a:cs typeface="Arial" panose="020B0604020202020204" pitchFamily="34" charset="0"/>
                        </a:rPr>
                        <a:t> </a:t>
                      </a:r>
                      <a:r>
                        <a:rPr lang="en-US" sz="2800" b="0" i="0" u="none" strike="noStrike" dirty="0" err="1">
                          <a:solidFill>
                            <a:srgbClr val="000000"/>
                          </a:solidFill>
                          <a:effectLst/>
                          <a:latin typeface="Arial" panose="020B0604020202020204" pitchFamily="34" charset="0"/>
                          <a:cs typeface="Arial" panose="020B0604020202020204" pitchFamily="34" charset="0"/>
                        </a:rPr>
                        <a:t>en</a:t>
                      </a:r>
                      <a:r>
                        <a:rPr lang="en-US" sz="2800" b="0" i="0" u="none" strike="noStrike" dirty="0">
                          <a:solidFill>
                            <a:srgbClr val="000000"/>
                          </a:solidFill>
                          <a:effectLst/>
                          <a:latin typeface="Arial" panose="020B0604020202020204" pitchFamily="34" charset="0"/>
                          <a:cs typeface="Arial" panose="020B0604020202020204" pitchFamily="34" charset="0"/>
                        </a:rPr>
                        <a:t> el Personal</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0D8E8"/>
                    </a:solidFill>
                  </a:tcPr>
                </a:tc>
                <a:tc>
                  <a:txBody>
                    <a:bodyPr/>
                    <a:lstStyle>
                      <a:lvl1pPr marL="0" algn="l" defTabSz="685800" rtl="0" eaLnBrk="1" latinLnBrk="0" hangingPunct="1">
                        <a:defRPr sz="1350" kern="1200">
                          <a:solidFill>
                            <a:schemeClr val="tx1"/>
                          </a:solidFill>
                          <a:latin typeface="Candara"/>
                        </a:defRPr>
                      </a:lvl1pPr>
                      <a:lvl2pPr marL="342900" algn="l" defTabSz="685800" rtl="0" eaLnBrk="1" latinLnBrk="0" hangingPunct="1">
                        <a:defRPr sz="1350" kern="1200">
                          <a:solidFill>
                            <a:schemeClr val="tx1"/>
                          </a:solidFill>
                          <a:latin typeface="Candara"/>
                        </a:defRPr>
                      </a:lvl2pPr>
                      <a:lvl3pPr marL="685800" algn="l" defTabSz="685800" rtl="0" eaLnBrk="1" latinLnBrk="0" hangingPunct="1">
                        <a:defRPr sz="1350" kern="1200">
                          <a:solidFill>
                            <a:schemeClr val="tx1"/>
                          </a:solidFill>
                          <a:latin typeface="Candara"/>
                        </a:defRPr>
                      </a:lvl3pPr>
                      <a:lvl4pPr marL="1028700" algn="l" defTabSz="685800" rtl="0" eaLnBrk="1" latinLnBrk="0" hangingPunct="1">
                        <a:defRPr sz="1350" kern="1200">
                          <a:solidFill>
                            <a:schemeClr val="tx1"/>
                          </a:solidFill>
                          <a:latin typeface="Candara"/>
                        </a:defRPr>
                      </a:lvl4pPr>
                      <a:lvl5pPr marL="1371600" algn="l" defTabSz="685800" rtl="0" eaLnBrk="1" latinLnBrk="0" hangingPunct="1">
                        <a:defRPr sz="1350" kern="1200">
                          <a:solidFill>
                            <a:schemeClr val="tx1"/>
                          </a:solidFill>
                          <a:latin typeface="Candara"/>
                        </a:defRPr>
                      </a:lvl5pPr>
                      <a:lvl6pPr marL="1714500" algn="l" defTabSz="685800" rtl="0" eaLnBrk="1" latinLnBrk="0" hangingPunct="1">
                        <a:defRPr sz="1350" kern="1200">
                          <a:solidFill>
                            <a:schemeClr val="tx1"/>
                          </a:solidFill>
                          <a:latin typeface="Candara"/>
                        </a:defRPr>
                      </a:lvl6pPr>
                      <a:lvl7pPr marL="2057400" algn="l" defTabSz="685800" rtl="0" eaLnBrk="1" latinLnBrk="0" hangingPunct="1">
                        <a:defRPr sz="1350" kern="1200">
                          <a:solidFill>
                            <a:schemeClr val="tx1"/>
                          </a:solidFill>
                          <a:latin typeface="Candara"/>
                        </a:defRPr>
                      </a:lvl7pPr>
                      <a:lvl8pPr marL="2400300" algn="l" defTabSz="685800" rtl="0" eaLnBrk="1" latinLnBrk="0" hangingPunct="1">
                        <a:defRPr sz="1350" kern="1200">
                          <a:solidFill>
                            <a:schemeClr val="tx1"/>
                          </a:solidFill>
                          <a:latin typeface="Candara"/>
                        </a:defRPr>
                      </a:lvl8pPr>
                      <a:lvl9pPr marL="2743200" algn="l" defTabSz="685800" rtl="0" eaLnBrk="1" latinLnBrk="0" hangingPunct="1">
                        <a:defRPr sz="1350" kern="1200">
                          <a:solidFill>
                            <a:schemeClr val="tx1"/>
                          </a:solidFill>
                          <a:latin typeface="Candara"/>
                        </a:defRPr>
                      </a:lvl9pPr>
                    </a:lstStyle>
                    <a:p>
                      <a:pPr algn="r" fontAlgn="ctr"/>
                      <a:r>
                        <a:rPr lang="es-EC" sz="2800" dirty="0">
                          <a:latin typeface="Arial" panose="020B0604020202020204" pitchFamily="34" charset="0"/>
                          <a:cs typeface="Arial" panose="020B0604020202020204" pitchFamily="34" charset="0"/>
                        </a:rPr>
                        <a:t>67.784,45 </a:t>
                      </a:r>
                      <a:endParaRPr lang="es-EC" sz="2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0D8E8"/>
                    </a:solidFill>
                  </a:tcPr>
                </a:tc>
                <a:extLst>
                  <a:ext uri="{0D108BD9-81ED-4DB2-BD59-A6C34878D82A}">
                    <a16:rowId xmlns:a16="http://schemas.microsoft.com/office/drawing/2014/main" val="165216946"/>
                  </a:ext>
                </a:extLst>
              </a:tr>
              <a:tr h="819750">
                <a:tc>
                  <a:txBody>
                    <a:bodyPr/>
                    <a:lstStyle>
                      <a:lvl1pPr marL="0" algn="l" defTabSz="685800" rtl="0" eaLnBrk="1" latinLnBrk="0" hangingPunct="1">
                        <a:defRPr sz="1350" kern="1200">
                          <a:solidFill>
                            <a:schemeClr val="tx1"/>
                          </a:solidFill>
                          <a:latin typeface="Candara"/>
                        </a:defRPr>
                      </a:lvl1pPr>
                      <a:lvl2pPr marL="342900" algn="l" defTabSz="685800" rtl="0" eaLnBrk="1" latinLnBrk="0" hangingPunct="1">
                        <a:defRPr sz="1350" kern="1200">
                          <a:solidFill>
                            <a:schemeClr val="tx1"/>
                          </a:solidFill>
                          <a:latin typeface="Candara"/>
                        </a:defRPr>
                      </a:lvl2pPr>
                      <a:lvl3pPr marL="685800" algn="l" defTabSz="685800" rtl="0" eaLnBrk="1" latinLnBrk="0" hangingPunct="1">
                        <a:defRPr sz="1350" kern="1200">
                          <a:solidFill>
                            <a:schemeClr val="tx1"/>
                          </a:solidFill>
                          <a:latin typeface="Candara"/>
                        </a:defRPr>
                      </a:lvl3pPr>
                      <a:lvl4pPr marL="1028700" algn="l" defTabSz="685800" rtl="0" eaLnBrk="1" latinLnBrk="0" hangingPunct="1">
                        <a:defRPr sz="1350" kern="1200">
                          <a:solidFill>
                            <a:schemeClr val="tx1"/>
                          </a:solidFill>
                          <a:latin typeface="Candara"/>
                        </a:defRPr>
                      </a:lvl4pPr>
                      <a:lvl5pPr marL="1371600" algn="l" defTabSz="685800" rtl="0" eaLnBrk="1" latinLnBrk="0" hangingPunct="1">
                        <a:defRPr sz="1350" kern="1200">
                          <a:solidFill>
                            <a:schemeClr val="tx1"/>
                          </a:solidFill>
                          <a:latin typeface="Candara"/>
                        </a:defRPr>
                      </a:lvl5pPr>
                      <a:lvl6pPr marL="1714500" algn="l" defTabSz="685800" rtl="0" eaLnBrk="1" latinLnBrk="0" hangingPunct="1">
                        <a:defRPr sz="1350" kern="1200">
                          <a:solidFill>
                            <a:schemeClr val="tx1"/>
                          </a:solidFill>
                          <a:latin typeface="Candara"/>
                        </a:defRPr>
                      </a:lvl6pPr>
                      <a:lvl7pPr marL="2057400" algn="l" defTabSz="685800" rtl="0" eaLnBrk="1" latinLnBrk="0" hangingPunct="1">
                        <a:defRPr sz="1350" kern="1200">
                          <a:solidFill>
                            <a:schemeClr val="tx1"/>
                          </a:solidFill>
                          <a:latin typeface="Candara"/>
                        </a:defRPr>
                      </a:lvl7pPr>
                      <a:lvl8pPr marL="2400300" algn="l" defTabSz="685800" rtl="0" eaLnBrk="1" latinLnBrk="0" hangingPunct="1">
                        <a:defRPr sz="1350" kern="1200">
                          <a:solidFill>
                            <a:schemeClr val="tx1"/>
                          </a:solidFill>
                          <a:latin typeface="Candara"/>
                        </a:defRPr>
                      </a:lvl8pPr>
                      <a:lvl9pPr marL="2743200" algn="l" defTabSz="685800" rtl="0" eaLnBrk="1" latinLnBrk="0" hangingPunct="1">
                        <a:defRPr sz="1350" kern="1200">
                          <a:solidFill>
                            <a:schemeClr val="tx1"/>
                          </a:solidFill>
                          <a:latin typeface="Candara"/>
                        </a:defRPr>
                      </a:lvl9pPr>
                    </a:lstStyle>
                    <a:p>
                      <a:pPr algn="l" rtl="0" fontAlgn="b"/>
                      <a:r>
                        <a:rPr lang="en-US" sz="2800" b="0" i="0" u="none" strike="noStrike" dirty="0">
                          <a:solidFill>
                            <a:srgbClr val="000000"/>
                          </a:solidFill>
                          <a:effectLst/>
                          <a:latin typeface="Arial" panose="020B0604020202020204" pitchFamily="34" charset="0"/>
                          <a:cs typeface="Arial" panose="020B0604020202020204" pitchFamily="34" charset="0"/>
                        </a:rPr>
                        <a:t>Bienes y </a:t>
                      </a:r>
                      <a:r>
                        <a:rPr lang="en-US" sz="2800" b="0" i="0" u="none" strike="noStrike" dirty="0" err="1">
                          <a:solidFill>
                            <a:srgbClr val="000000"/>
                          </a:solidFill>
                          <a:effectLst/>
                          <a:latin typeface="Arial" panose="020B0604020202020204" pitchFamily="34" charset="0"/>
                          <a:cs typeface="Arial" panose="020B0604020202020204" pitchFamily="34" charset="0"/>
                        </a:rPr>
                        <a:t>servicios</a:t>
                      </a:r>
                      <a:r>
                        <a:rPr lang="en-US" sz="2800" b="0" i="0" u="none" strike="noStrike" dirty="0">
                          <a:solidFill>
                            <a:srgbClr val="000000"/>
                          </a:solidFill>
                          <a:effectLst/>
                          <a:latin typeface="Arial" panose="020B0604020202020204" pitchFamily="34" charset="0"/>
                          <a:cs typeface="Arial" panose="020B0604020202020204" pitchFamily="34" charset="0"/>
                        </a:rPr>
                        <a:t> de </a:t>
                      </a:r>
                      <a:r>
                        <a:rPr lang="en-US" sz="2800" b="0" i="0" u="none" strike="noStrike" dirty="0" err="1">
                          <a:solidFill>
                            <a:srgbClr val="000000"/>
                          </a:solidFill>
                          <a:effectLst/>
                          <a:latin typeface="Arial" panose="020B0604020202020204" pitchFamily="34" charset="0"/>
                          <a:cs typeface="Arial" panose="020B0604020202020204" pitchFamily="34" charset="0"/>
                        </a:rPr>
                        <a:t>consumo</a:t>
                      </a:r>
                      <a:r>
                        <a:rPr lang="en-US" sz="2800" b="0" i="0" u="none" strike="noStrike" dirty="0">
                          <a:solidFill>
                            <a:srgbClr val="000000"/>
                          </a:solidFill>
                          <a:effectLst/>
                          <a:latin typeface="Arial" panose="020B0604020202020204" pitchFamily="34" charset="0"/>
                          <a:cs typeface="Arial" panose="020B0604020202020204" pitchFamily="34" charset="0"/>
                        </a:rPr>
                        <a:t>(</a:t>
                      </a:r>
                      <a:r>
                        <a:rPr lang="en-US" sz="2800" b="0" i="0" u="none" strike="noStrike" dirty="0" err="1">
                          <a:solidFill>
                            <a:srgbClr val="000000"/>
                          </a:solidFill>
                          <a:effectLst/>
                          <a:latin typeface="Arial" panose="020B0604020202020204" pitchFamily="34" charset="0"/>
                          <a:cs typeface="Arial" panose="020B0604020202020204" pitchFamily="34" charset="0"/>
                        </a:rPr>
                        <a:t>servicios</a:t>
                      </a:r>
                      <a:r>
                        <a:rPr lang="en-US" sz="2800" b="0" i="0" u="none" strike="noStrike" dirty="0">
                          <a:solidFill>
                            <a:srgbClr val="000000"/>
                          </a:solidFill>
                          <a:effectLst/>
                          <a:latin typeface="Arial" panose="020B0604020202020204" pitchFamily="34" charset="0"/>
                          <a:cs typeface="Arial" panose="020B0604020202020204" pitchFamily="34" charset="0"/>
                        </a:rPr>
                        <a:t> </a:t>
                      </a:r>
                      <a:r>
                        <a:rPr lang="en-US" sz="2800" b="0" i="0" u="none" strike="noStrike" dirty="0" err="1">
                          <a:solidFill>
                            <a:srgbClr val="000000"/>
                          </a:solidFill>
                          <a:effectLst/>
                          <a:latin typeface="Arial" panose="020B0604020202020204" pitchFamily="34" charset="0"/>
                          <a:cs typeface="Arial" panose="020B0604020202020204" pitchFamily="34" charset="0"/>
                        </a:rPr>
                        <a:t>basicos</a:t>
                      </a:r>
                      <a:r>
                        <a:rPr lang="en-US" sz="2800" b="0" i="0" u="none" strike="noStrike" dirty="0">
                          <a:solidFill>
                            <a:srgbClr val="000000"/>
                          </a:solidFill>
                          <a:effectLst/>
                          <a:latin typeface="Arial" panose="020B0604020202020204" pitchFamily="34" charset="0"/>
                          <a:cs typeface="Arial" panose="020B0604020202020204" pitchFamily="34" charset="0"/>
                        </a:rPr>
                        <a:t>)</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0D8E8"/>
                    </a:solidFill>
                  </a:tcPr>
                </a:tc>
                <a:tc>
                  <a:txBody>
                    <a:bodyPr/>
                    <a:lstStyle>
                      <a:lvl1pPr marL="0" algn="l" defTabSz="685800" rtl="0" eaLnBrk="1" latinLnBrk="0" hangingPunct="1">
                        <a:defRPr sz="1350" kern="1200">
                          <a:solidFill>
                            <a:schemeClr val="tx1"/>
                          </a:solidFill>
                          <a:latin typeface="Candara"/>
                        </a:defRPr>
                      </a:lvl1pPr>
                      <a:lvl2pPr marL="342900" algn="l" defTabSz="685800" rtl="0" eaLnBrk="1" latinLnBrk="0" hangingPunct="1">
                        <a:defRPr sz="1350" kern="1200">
                          <a:solidFill>
                            <a:schemeClr val="tx1"/>
                          </a:solidFill>
                          <a:latin typeface="Candara"/>
                        </a:defRPr>
                      </a:lvl2pPr>
                      <a:lvl3pPr marL="685800" algn="l" defTabSz="685800" rtl="0" eaLnBrk="1" latinLnBrk="0" hangingPunct="1">
                        <a:defRPr sz="1350" kern="1200">
                          <a:solidFill>
                            <a:schemeClr val="tx1"/>
                          </a:solidFill>
                          <a:latin typeface="Candara"/>
                        </a:defRPr>
                      </a:lvl3pPr>
                      <a:lvl4pPr marL="1028700" algn="l" defTabSz="685800" rtl="0" eaLnBrk="1" latinLnBrk="0" hangingPunct="1">
                        <a:defRPr sz="1350" kern="1200">
                          <a:solidFill>
                            <a:schemeClr val="tx1"/>
                          </a:solidFill>
                          <a:latin typeface="Candara"/>
                        </a:defRPr>
                      </a:lvl4pPr>
                      <a:lvl5pPr marL="1371600" algn="l" defTabSz="685800" rtl="0" eaLnBrk="1" latinLnBrk="0" hangingPunct="1">
                        <a:defRPr sz="1350" kern="1200">
                          <a:solidFill>
                            <a:schemeClr val="tx1"/>
                          </a:solidFill>
                          <a:latin typeface="Candara"/>
                        </a:defRPr>
                      </a:lvl5pPr>
                      <a:lvl6pPr marL="1714500" algn="l" defTabSz="685800" rtl="0" eaLnBrk="1" latinLnBrk="0" hangingPunct="1">
                        <a:defRPr sz="1350" kern="1200">
                          <a:solidFill>
                            <a:schemeClr val="tx1"/>
                          </a:solidFill>
                          <a:latin typeface="Candara"/>
                        </a:defRPr>
                      </a:lvl6pPr>
                      <a:lvl7pPr marL="2057400" algn="l" defTabSz="685800" rtl="0" eaLnBrk="1" latinLnBrk="0" hangingPunct="1">
                        <a:defRPr sz="1350" kern="1200">
                          <a:solidFill>
                            <a:schemeClr val="tx1"/>
                          </a:solidFill>
                          <a:latin typeface="Candara"/>
                        </a:defRPr>
                      </a:lvl7pPr>
                      <a:lvl8pPr marL="2400300" algn="l" defTabSz="685800" rtl="0" eaLnBrk="1" latinLnBrk="0" hangingPunct="1">
                        <a:defRPr sz="1350" kern="1200">
                          <a:solidFill>
                            <a:schemeClr val="tx1"/>
                          </a:solidFill>
                          <a:latin typeface="Candara"/>
                        </a:defRPr>
                      </a:lvl8pPr>
                      <a:lvl9pPr marL="2743200" algn="l" defTabSz="685800" rtl="0" eaLnBrk="1" latinLnBrk="0" hangingPunct="1">
                        <a:defRPr sz="1350" kern="1200">
                          <a:solidFill>
                            <a:schemeClr val="tx1"/>
                          </a:solidFill>
                          <a:latin typeface="Candara"/>
                        </a:defRPr>
                      </a:lvl9pPr>
                    </a:lstStyle>
                    <a:p>
                      <a:pPr algn="r" fontAlgn="ctr"/>
                      <a:r>
                        <a:rPr lang="es-EC" sz="2800" b="0" i="0" u="none" strike="noStrike" dirty="0">
                          <a:solidFill>
                            <a:srgbClr val="000000"/>
                          </a:solidFill>
                          <a:effectLst/>
                          <a:latin typeface="Arial" panose="020B0604020202020204" pitchFamily="34" charset="0"/>
                          <a:cs typeface="Arial" panose="020B0604020202020204" pitchFamily="34" charset="0"/>
                        </a:rPr>
                        <a:t>2.067,98 </a:t>
                      </a:r>
                      <a:endParaRPr lang="en-US" sz="2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0D8E8"/>
                    </a:solidFill>
                  </a:tcPr>
                </a:tc>
                <a:extLst>
                  <a:ext uri="{0D108BD9-81ED-4DB2-BD59-A6C34878D82A}">
                    <a16:rowId xmlns:a16="http://schemas.microsoft.com/office/drawing/2014/main" val="10002"/>
                  </a:ext>
                </a:extLst>
              </a:tr>
              <a:tr h="1225102">
                <a:tc>
                  <a:txBody>
                    <a:bodyPr/>
                    <a:lstStyle/>
                    <a:p>
                      <a:pPr marL="0" marR="0" lvl="0" indent="0" algn="l" defTabSz="685800" rtl="0" eaLnBrk="1" fontAlgn="b" latinLnBrk="0" hangingPunct="1">
                        <a:lnSpc>
                          <a:spcPct val="100000"/>
                        </a:lnSpc>
                        <a:spcBef>
                          <a:spcPts val="0"/>
                        </a:spcBef>
                        <a:spcAft>
                          <a:spcPts val="0"/>
                        </a:spcAft>
                        <a:buClrTx/>
                        <a:buSzTx/>
                        <a:buFontTx/>
                        <a:buNone/>
                        <a:tabLst/>
                        <a:defRPr/>
                      </a:pPr>
                      <a:r>
                        <a:rPr lang="en-US" sz="2800" b="0" i="0" u="none" strike="noStrike" dirty="0" err="1">
                          <a:solidFill>
                            <a:srgbClr val="000000"/>
                          </a:solidFill>
                          <a:effectLst/>
                          <a:latin typeface="Arial" panose="020B0604020202020204" pitchFamily="34" charset="0"/>
                          <a:cs typeface="Arial" panose="020B0604020202020204" pitchFamily="34" charset="0"/>
                        </a:rPr>
                        <a:t>Otros</a:t>
                      </a:r>
                      <a:r>
                        <a:rPr lang="en-US" sz="2800" b="0" i="0" u="none" strike="noStrike" dirty="0">
                          <a:solidFill>
                            <a:srgbClr val="000000"/>
                          </a:solidFill>
                          <a:effectLst/>
                          <a:latin typeface="Arial" panose="020B0604020202020204" pitchFamily="34" charset="0"/>
                          <a:cs typeface="Arial" panose="020B0604020202020204" pitchFamily="34" charset="0"/>
                        </a:rPr>
                        <a:t> </a:t>
                      </a:r>
                      <a:r>
                        <a:rPr lang="en-US" sz="2800" b="0" i="0" u="none" strike="noStrike" dirty="0" err="1">
                          <a:solidFill>
                            <a:srgbClr val="000000"/>
                          </a:solidFill>
                          <a:effectLst/>
                          <a:latin typeface="Arial" panose="020B0604020202020204" pitchFamily="34" charset="0"/>
                          <a:cs typeface="Arial" panose="020B0604020202020204" pitchFamily="34" charset="0"/>
                        </a:rPr>
                        <a:t>Gastos</a:t>
                      </a:r>
                      <a:r>
                        <a:rPr lang="en-US" sz="2800" b="0" i="0" u="none" strike="noStrike" dirty="0">
                          <a:solidFill>
                            <a:srgbClr val="000000"/>
                          </a:solidFill>
                          <a:effectLst/>
                          <a:latin typeface="Arial" panose="020B0604020202020204" pitchFamily="34" charset="0"/>
                          <a:cs typeface="Arial" panose="020B0604020202020204" pitchFamily="34" charset="0"/>
                        </a:rPr>
                        <a:t> Corrientes(</a:t>
                      </a:r>
                      <a:r>
                        <a:rPr lang="en-US" sz="2800" b="0" i="0" u="none" strike="noStrike" dirty="0" err="1">
                          <a:solidFill>
                            <a:srgbClr val="000000"/>
                          </a:solidFill>
                          <a:effectLst/>
                          <a:latin typeface="Arial" panose="020B0604020202020204" pitchFamily="34" charset="0"/>
                          <a:cs typeface="Arial" panose="020B0604020202020204" pitchFamily="34" charset="0"/>
                        </a:rPr>
                        <a:t>comisiones</a:t>
                      </a:r>
                      <a:r>
                        <a:rPr lang="en-US" sz="2800" b="0" i="0" u="none" strike="noStrike" dirty="0">
                          <a:solidFill>
                            <a:srgbClr val="000000"/>
                          </a:solidFill>
                          <a:effectLst/>
                          <a:latin typeface="Arial" panose="020B0604020202020204" pitchFamily="34" charset="0"/>
                          <a:cs typeface="Arial" panose="020B0604020202020204" pitchFamily="34" charset="0"/>
                        </a:rPr>
                        <a:t> </a:t>
                      </a:r>
                      <a:r>
                        <a:rPr lang="en-US" sz="2800" b="0" i="0" u="none" strike="noStrike" dirty="0" err="1">
                          <a:solidFill>
                            <a:srgbClr val="000000"/>
                          </a:solidFill>
                          <a:effectLst/>
                          <a:latin typeface="Arial" panose="020B0604020202020204" pitchFamily="34" charset="0"/>
                          <a:cs typeface="Arial" panose="020B0604020202020204" pitchFamily="34" charset="0"/>
                        </a:rPr>
                        <a:t>bancarias</a:t>
                      </a:r>
                      <a:r>
                        <a:rPr lang="en-US" sz="2800" b="0" i="0" u="none" strike="noStrike" dirty="0">
                          <a:solidFill>
                            <a:srgbClr val="000000"/>
                          </a:solidFill>
                          <a:effectLst/>
                          <a:latin typeface="Arial" panose="020B0604020202020204" pitchFamily="34" charset="0"/>
                          <a:cs typeface="Arial" panose="020B0604020202020204" pitchFamily="34" charset="0"/>
                        </a:rPr>
                        <a:t>)</a:t>
                      </a:r>
                    </a:p>
                    <a:p>
                      <a:pPr algn="l" rtl="0" fontAlgn="b"/>
                      <a:endParaRPr lang="en-US" sz="2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0D8E8"/>
                    </a:solidFill>
                  </a:tcPr>
                </a:tc>
                <a:tc>
                  <a:txBody>
                    <a:bodyPr/>
                    <a:lstStyle/>
                    <a:p>
                      <a:pPr algn="r" fontAlgn="ctr"/>
                      <a:r>
                        <a:rPr lang="en-US" sz="2800" b="0" i="0" u="none" strike="noStrike" dirty="0">
                          <a:solidFill>
                            <a:srgbClr val="000000"/>
                          </a:solidFill>
                          <a:effectLst/>
                          <a:latin typeface="Arial" panose="020B0604020202020204" pitchFamily="34" charset="0"/>
                          <a:cs typeface="Arial" panose="020B0604020202020204" pitchFamily="34" charset="0"/>
                        </a:rPr>
                        <a:t>63,77 </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0D8E8"/>
                    </a:solidFill>
                  </a:tcPr>
                </a:tc>
                <a:extLst>
                  <a:ext uri="{0D108BD9-81ED-4DB2-BD59-A6C34878D82A}">
                    <a16:rowId xmlns:a16="http://schemas.microsoft.com/office/drawing/2014/main" val="502444659"/>
                  </a:ext>
                </a:extLst>
              </a:tr>
              <a:tr h="1225102">
                <a:tc>
                  <a:txBody>
                    <a:bodyPr/>
                    <a:lstStyle>
                      <a:lvl1pPr marL="0" algn="l" defTabSz="685800" rtl="0" eaLnBrk="1" latinLnBrk="0" hangingPunct="1">
                        <a:defRPr sz="1350" kern="1200">
                          <a:solidFill>
                            <a:schemeClr val="tx1"/>
                          </a:solidFill>
                          <a:latin typeface="Candara"/>
                        </a:defRPr>
                      </a:lvl1pPr>
                      <a:lvl2pPr marL="342900" algn="l" defTabSz="685800" rtl="0" eaLnBrk="1" latinLnBrk="0" hangingPunct="1">
                        <a:defRPr sz="1350" kern="1200">
                          <a:solidFill>
                            <a:schemeClr val="tx1"/>
                          </a:solidFill>
                          <a:latin typeface="Candara"/>
                        </a:defRPr>
                      </a:lvl2pPr>
                      <a:lvl3pPr marL="685800" algn="l" defTabSz="685800" rtl="0" eaLnBrk="1" latinLnBrk="0" hangingPunct="1">
                        <a:defRPr sz="1350" kern="1200">
                          <a:solidFill>
                            <a:schemeClr val="tx1"/>
                          </a:solidFill>
                          <a:latin typeface="Candara"/>
                        </a:defRPr>
                      </a:lvl3pPr>
                      <a:lvl4pPr marL="1028700" algn="l" defTabSz="685800" rtl="0" eaLnBrk="1" latinLnBrk="0" hangingPunct="1">
                        <a:defRPr sz="1350" kern="1200">
                          <a:solidFill>
                            <a:schemeClr val="tx1"/>
                          </a:solidFill>
                          <a:latin typeface="Candara"/>
                        </a:defRPr>
                      </a:lvl4pPr>
                      <a:lvl5pPr marL="1371600" algn="l" defTabSz="685800" rtl="0" eaLnBrk="1" latinLnBrk="0" hangingPunct="1">
                        <a:defRPr sz="1350" kern="1200">
                          <a:solidFill>
                            <a:schemeClr val="tx1"/>
                          </a:solidFill>
                          <a:latin typeface="Candara"/>
                        </a:defRPr>
                      </a:lvl5pPr>
                      <a:lvl6pPr marL="1714500" algn="l" defTabSz="685800" rtl="0" eaLnBrk="1" latinLnBrk="0" hangingPunct="1">
                        <a:defRPr sz="1350" kern="1200">
                          <a:solidFill>
                            <a:schemeClr val="tx1"/>
                          </a:solidFill>
                          <a:latin typeface="Candara"/>
                        </a:defRPr>
                      </a:lvl6pPr>
                      <a:lvl7pPr marL="2057400" algn="l" defTabSz="685800" rtl="0" eaLnBrk="1" latinLnBrk="0" hangingPunct="1">
                        <a:defRPr sz="1350" kern="1200">
                          <a:solidFill>
                            <a:schemeClr val="tx1"/>
                          </a:solidFill>
                          <a:latin typeface="Candara"/>
                        </a:defRPr>
                      </a:lvl7pPr>
                      <a:lvl8pPr marL="2400300" algn="l" defTabSz="685800" rtl="0" eaLnBrk="1" latinLnBrk="0" hangingPunct="1">
                        <a:defRPr sz="1350" kern="1200">
                          <a:solidFill>
                            <a:schemeClr val="tx1"/>
                          </a:solidFill>
                          <a:latin typeface="Candara"/>
                        </a:defRPr>
                      </a:lvl8pPr>
                      <a:lvl9pPr marL="2743200" algn="l" defTabSz="685800" rtl="0" eaLnBrk="1" latinLnBrk="0" hangingPunct="1">
                        <a:defRPr sz="1350" kern="1200">
                          <a:solidFill>
                            <a:schemeClr val="tx1"/>
                          </a:solidFill>
                          <a:latin typeface="Candara"/>
                        </a:defRPr>
                      </a:lvl9pPr>
                    </a:lstStyle>
                    <a:p>
                      <a:pPr marL="0" marR="0" lvl="0" indent="0" algn="l" defTabSz="685800" rtl="0" eaLnBrk="1" fontAlgn="b" latinLnBrk="0" hangingPunct="1">
                        <a:lnSpc>
                          <a:spcPct val="100000"/>
                        </a:lnSpc>
                        <a:spcBef>
                          <a:spcPts val="0"/>
                        </a:spcBef>
                        <a:spcAft>
                          <a:spcPts val="0"/>
                        </a:spcAft>
                        <a:buClrTx/>
                        <a:buSzTx/>
                        <a:buFontTx/>
                        <a:buNone/>
                        <a:tabLst/>
                        <a:defRPr/>
                      </a:pPr>
                      <a:r>
                        <a:rPr lang="es-EC" sz="2800" b="0" i="0" u="none" strike="noStrike" kern="1200" dirty="0">
                          <a:solidFill>
                            <a:srgbClr val="000000"/>
                          </a:solidFill>
                          <a:effectLst/>
                          <a:latin typeface="Arial" panose="020B0604020202020204" pitchFamily="34" charset="0"/>
                          <a:ea typeface="+mn-ea"/>
                          <a:cs typeface="Arial" panose="020B0604020202020204" pitchFamily="34" charset="0"/>
                        </a:rPr>
                        <a:t>Transferencias y </a:t>
                      </a:r>
                      <a:r>
                        <a:rPr lang="es-EC" sz="2800" b="0" i="0" u="none" strike="noStrike" kern="1200" dirty="0" err="1">
                          <a:solidFill>
                            <a:srgbClr val="000000"/>
                          </a:solidFill>
                          <a:effectLst/>
                          <a:latin typeface="Arial" panose="020B0604020202020204" pitchFamily="34" charset="0"/>
                          <a:ea typeface="+mn-ea"/>
                          <a:cs typeface="Arial" panose="020B0604020202020204" pitchFamily="34" charset="0"/>
                        </a:rPr>
                        <a:t>Donanciones</a:t>
                      </a:r>
                      <a:r>
                        <a:rPr lang="es-EC" sz="2800" b="0" i="0" u="none" strike="noStrike" kern="1200" dirty="0">
                          <a:solidFill>
                            <a:srgbClr val="000000"/>
                          </a:solidFill>
                          <a:effectLst/>
                          <a:latin typeface="Arial" panose="020B0604020202020204" pitchFamily="34" charset="0"/>
                          <a:ea typeface="+mn-ea"/>
                          <a:cs typeface="Arial" panose="020B0604020202020204" pitchFamily="34" charset="0"/>
                        </a:rPr>
                        <a:t> Corrientes(</a:t>
                      </a:r>
                      <a:r>
                        <a:rPr lang="es-EC" sz="2800" b="0" i="0" u="none" strike="noStrike" kern="1200" dirty="0" err="1">
                          <a:solidFill>
                            <a:srgbClr val="000000"/>
                          </a:solidFill>
                          <a:effectLst/>
                          <a:latin typeface="Arial" panose="020B0604020202020204" pitchFamily="34" charset="0"/>
                          <a:ea typeface="+mn-ea"/>
                          <a:cs typeface="Arial" panose="020B0604020202020204" pitchFamily="34" charset="0"/>
                        </a:rPr>
                        <a:t>conagopare-contraloria</a:t>
                      </a:r>
                      <a:r>
                        <a:rPr lang="es-EC" sz="2800" b="0" i="0" u="none" strike="noStrike" kern="1200" dirty="0">
                          <a:solidFill>
                            <a:srgbClr val="000000"/>
                          </a:solidFill>
                          <a:effectLst/>
                          <a:latin typeface="Arial" panose="020B0604020202020204" pitchFamily="34" charset="0"/>
                          <a:ea typeface="+mn-ea"/>
                          <a:cs typeface="Arial" panose="020B0604020202020204" pitchFamily="34" charset="0"/>
                        </a:rPr>
                        <a:t>)</a:t>
                      </a:r>
                      <a:endParaRPr lang="en-US" sz="2800" b="0" i="0" u="none" strike="noStrike" kern="1200" dirty="0">
                        <a:solidFill>
                          <a:srgbClr val="000000"/>
                        </a:solidFill>
                        <a:effectLst/>
                        <a:latin typeface="Arial" panose="020B0604020202020204" pitchFamily="34" charset="0"/>
                        <a:ea typeface="+mn-ea"/>
                        <a:cs typeface="Arial" panose="020B0604020202020204" pitchFamily="34" charset="0"/>
                      </a:endParaRPr>
                    </a:p>
                    <a:p>
                      <a:pPr marL="0" algn="l" defTabSz="685800" rtl="0" eaLnBrk="1" fontAlgn="b" latinLnBrk="0" hangingPunct="1"/>
                      <a:endParaRPr lang="en-US" sz="28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0D8E8"/>
                    </a:solidFill>
                  </a:tcPr>
                </a:tc>
                <a:tc>
                  <a:txBody>
                    <a:bodyPr/>
                    <a:lstStyle>
                      <a:lvl1pPr marL="0" algn="l" defTabSz="685800" rtl="0" eaLnBrk="1" latinLnBrk="0" hangingPunct="1">
                        <a:defRPr sz="1350" kern="1200">
                          <a:solidFill>
                            <a:schemeClr val="tx1"/>
                          </a:solidFill>
                          <a:latin typeface="Candara"/>
                        </a:defRPr>
                      </a:lvl1pPr>
                      <a:lvl2pPr marL="342900" algn="l" defTabSz="685800" rtl="0" eaLnBrk="1" latinLnBrk="0" hangingPunct="1">
                        <a:defRPr sz="1350" kern="1200">
                          <a:solidFill>
                            <a:schemeClr val="tx1"/>
                          </a:solidFill>
                          <a:latin typeface="Candara"/>
                        </a:defRPr>
                      </a:lvl2pPr>
                      <a:lvl3pPr marL="685800" algn="l" defTabSz="685800" rtl="0" eaLnBrk="1" latinLnBrk="0" hangingPunct="1">
                        <a:defRPr sz="1350" kern="1200">
                          <a:solidFill>
                            <a:schemeClr val="tx1"/>
                          </a:solidFill>
                          <a:latin typeface="Candara"/>
                        </a:defRPr>
                      </a:lvl3pPr>
                      <a:lvl4pPr marL="1028700" algn="l" defTabSz="685800" rtl="0" eaLnBrk="1" latinLnBrk="0" hangingPunct="1">
                        <a:defRPr sz="1350" kern="1200">
                          <a:solidFill>
                            <a:schemeClr val="tx1"/>
                          </a:solidFill>
                          <a:latin typeface="Candara"/>
                        </a:defRPr>
                      </a:lvl4pPr>
                      <a:lvl5pPr marL="1371600" algn="l" defTabSz="685800" rtl="0" eaLnBrk="1" latinLnBrk="0" hangingPunct="1">
                        <a:defRPr sz="1350" kern="1200">
                          <a:solidFill>
                            <a:schemeClr val="tx1"/>
                          </a:solidFill>
                          <a:latin typeface="Candara"/>
                        </a:defRPr>
                      </a:lvl5pPr>
                      <a:lvl6pPr marL="1714500" algn="l" defTabSz="685800" rtl="0" eaLnBrk="1" latinLnBrk="0" hangingPunct="1">
                        <a:defRPr sz="1350" kern="1200">
                          <a:solidFill>
                            <a:schemeClr val="tx1"/>
                          </a:solidFill>
                          <a:latin typeface="Candara"/>
                        </a:defRPr>
                      </a:lvl6pPr>
                      <a:lvl7pPr marL="2057400" algn="l" defTabSz="685800" rtl="0" eaLnBrk="1" latinLnBrk="0" hangingPunct="1">
                        <a:defRPr sz="1350" kern="1200">
                          <a:solidFill>
                            <a:schemeClr val="tx1"/>
                          </a:solidFill>
                          <a:latin typeface="Candara"/>
                        </a:defRPr>
                      </a:lvl7pPr>
                      <a:lvl8pPr marL="2400300" algn="l" defTabSz="685800" rtl="0" eaLnBrk="1" latinLnBrk="0" hangingPunct="1">
                        <a:defRPr sz="1350" kern="1200">
                          <a:solidFill>
                            <a:schemeClr val="tx1"/>
                          </a:solidFill>
                          <a:latin typeface="Candara"/>
                        </a:defRPr>
                      </a:lvl8pPr>
                      <a:lvl9pPr marL="2743200" algn="l" defTabSz="685800" rtl="0" eaLnBrk="1" latinLnBrk="0" hangingPunct="1">
                        <a:defRPr sz="1350" kern="1200">
                          <a:solidFill>
                            <a:schemeClr val="tx1"/>
                          </a:solidFill>
                          <a:latin typeface="Candara"/>
                        </a:defRPr>
                      </a:lvl9pPr>
                    </a:lstStyle>
                    <a:p>
                      <a:pPr marL="0" algn="r" defTabSz="685800" rtl="0" eaLnBrk="1" fontAlgn="b" latinLnBrk="0" hangingPunct="1"/>
                      <a:r>
                        <a:rPr lang="es-EC" sz="2800" b="0" i="0" u="none" strike="noStrike" kern="1200" dirty="0">
                          <a:solidFill>
                            <a:srgbClr val="000000"/>
                          </a:solidFill>
                          <a:effectLst/>
                          <a:latin typeface="Arial" panose="020B0604020202020204" pitchFamily="34" charset="0"/>
                          <a:ea typeface="+mn-ea"/>
                          <a:cs typeface="Arial" panose="020B0604020202020204" pitchFamily="34" charset="0"/>
                        </a:rPr>
                        <a:t>6.762,58</a:t>
                      </a:r>
                      <a:endParaRPr lang="en-US" sz="28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0D8E8"/>
                    </a:solidFill>
                  </a:tcPr>
                </a:tc>
                <a:extLst>
                  <a:ext uri="{0D108BD9-81ED-4DB2-BD59-A6C34878D82A}">
                    <a16:rowId xmlns:a16="http://schemas.microsoft.com/office/drawing/2014/main" val="10003"/>
                  </a:ext>
                </a:extLst>
              </a:tr>
              <a:tr h="507141">
                <a:tc>
                  <a:txBody>
                    <a:bodyPr/>
                    <a:lstStyle>
                      <a:lvl1pPr marL="0" algn="l" defTabSz="685800" rtl="0" eaLnBrk="1" latinLnBrk="0" hangingPunct="1">
                        <a:defRPr sz="1350" kern="1200">
                          <a:solidFill>
                            <a:schemeClr val="tx1"/>
                          </a:solidFill>
                          <a:latin typeface="Candara"/>
                        </a:defRPr>
                      </a:lvl1pPr>
                      <a:lvl2pPr marL="342900" algn="l" defTabSz="685800" rtl="0" eaLnBrk="1" latinLnBrk="0" hangingPunct="1">
                        <a:defRPr sz="1350" kern="1200">
                          <a:solidFill>
                            <a:schemeClr val="tx1"/>
                          </a:solidFill>
                          <a:latin typeface="Candara"/>
                        </a:defRPr>
                      </a:lvl2pPr>
                      <a:lvl3pPr marL="685800" algn="l" defTabSz="685800" rtl="0" eaLnBrk="1" latinLnBrk="0" hangingPunct="1">
                        <a:defRPr sz="1350" kern="1200">
                          <a:solidFill>
                            <a:schemeClr val="tx1"/>
                          </a:solidFill>
                          <a:latin typeface="Candara"/>
                        </a:defRPr>
                      </a:lvl3pPr>
                      <a:lvl4pPr marL="1028700" algn="l" defTabSz="685800" rtl="0" eaLnBrk="1" latinLnBrk="0" hangingPunct="1">
                        <a:defRPr sz="1350" kern="1200">
                          <a:solidFill>
                            <a:schemeClr val="tx1"/>
                          </a:solidFill>
                          <a:latin typeface="Candara"/>
                        </a:defRPr>
                      </a:lvl4pPr>
                      <a:lvl5pPr marL="1371600" algn="l" defTabSz="685800" rtl="0" eaLnBrk="1" latinLnBrk="0" hangingPunct="1">
                        <a:defRPr sz="1350" kern="1200">
                          <a:solidFill>
                            <a:schemeClr val="tx1"/>
                          </a:solidFill>
                          <a:latin typeface="Candara"/>
                        </a:defRPr>
                      </a:lvl5pPr>
                      <a:lvl6pPr marL="1714500" algn="l" defTabSz="685800" rtl="0" eaLnBrk="1" latinLnBrk="0" hangingPunct="1">
                        <a:defRPr sz="1350" kern="1200">
                          <a:solidFill>
                            <a:schemeClr val="tx1"/>
                          </a:solidFill>
                          <a:latin typeface="Candara"/>
                        </a:defRPr>
                      </a:lvl6pPr>
                      <a:lvl7pPr marL="2057400" algn="l" defTabSz="685800" rtl="0" eaLnBrk="1" latinLnBrk="0" hangingPunct="1">
                        <a:defRPr sz="1350" kern="1200">
                          <a:solidFill>
                            <a:schemeClr val="tx1"/>
                          </a:solidFill>
                          <a:latin typeface="Candara"/>
                        </a:defRPr>
                      </a:lvl7pPr>
                      <a:lvl8pPr marL="2400300" algn="l" defTabSz="685800" rtl="0" eaLnBrk="1" latinLnBrk="0" hangingPunct="1">
                        <a:defRPr sz="1350" kern="1200">
                          <a:solidFill>
                            <a:schemeClr val="tx1"/>
                          </a:solidFill>
                          <a:latin typeface="Candara"/>
                        </a:defRPr>
                      </a:lvl8pPr>
                      <a:lvl9pPr marL="2743200" algn="l" defTabSz="685800" rtl="0" eaLnBrk="1" latinLnBrk="0" hangingPunct="1">
                        <a:defRPr sz="1350" kern="1200">
                          <a:solidFill>
                            <a:schemeClr val="tx1"/>
                          </a:solidFill>
                          <a:latin typeface="Candara"/>
                        </a:defRPr>
                      </a:lvl9pPr>
                    </a:lstStyle>
                    <a:p>
                      <a:pPr algn="ctr" rtl="0" fontAlgn="ctr"/>
                      <a:r>
                        <a:rPr lang="en-US" sz="2800" b="1" i="0" u="none" strike="noStrike" dirty="0">
                          <a:solidFill>
                            <a:srgbClr val="000000"/>
                          </a:solidFill>
                          <a:effectLst/>
                          <a:latin typeface="Arial" panose="020B0604020202020204" pitchFamily="34" charset="0"/>
                          <a:cs typeface="Arial" panose="020B0604020202020204" pitchFamily="34" charset="0"/>
                        </a:rPr>
                        <a:t>TOTAL</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E9EDF4"/>
                    </a:solidFill>
                  </a:tcPr>
                </a:tc>
                <a:tc>
                  <a:txBody>
                    <a:bodyPr/>
                    <a:lstStyle>
                      <a:lvl1pPr marL="0" algn="l" defTabSz="685800" rtl="0" eaLnBrk="1" latinLnBrk="0" hangingPunct="1">
                        <a:defRPr sz="1350" kern="1200">
                          <a:solidFill>
                            <a:schemeClr val="tx1"/>
                          </a:solidFill>
                          <a:latin typeface="Candara"/>
                        </a:defRPr>
                      </a:lvl1pPr>
                      <a:lvl2pPr marL="342900" algn="l" defTabSz="685800" rtl="0" eaLnBrk="1" latinLnBrk="0" hangingPunct="1">
                        <a:defRPr sz="1350" kern="1200">
                          <a:solidFill>
                            <a:schemeClr val="tx1"/>
                          </a:solidFill>
                          <a:latin typeface="Candara"/>
                        </a:defRPr>
                      </a:lvl2pPr>
                      <a:lvl3pPr marL="685800" algn="l" defTabSz="685800" rtl="0" eaLnBrk="1" latinLnBrk="0" hangingPunct="1">
                        <a:defRPr sz="1350" kern="1200">
                          <a:solidFill>
                            <a:schemeClr val="tx1"/>
                          </a:solidFill>
                          <a:latin typeface="Candara"/>
                        </a:defRPr>
                      </a:lvl3pPr>
                      <a:lvl4pPr marL="1028700" algn="l" defTabSz="685800" rtl="0" eaLnBrk="1" latinLnBrk="0" hangingPunct="1">
                        <a:defRPr sz="1350" kern="1200">
                          <a:solidFill>
                            <a:schemeClr val="tx1"/>
                          </a:solidFill>
                          <a:latin typeface="Candara"/>
                        </a:defRPr>
                      </a:lvl4pPr>
                      <a:lvl5pPr marL="1371600" algn="l" defTabSz="685800" rtl="0" eaLnBrk="1" latinLnBrk="0" hangingPunct="1">
                        <a:defRPr sz="1350" kern="1200">
                          <a:solidFill>
                            <a:schemeClr val="tx1"/>
                          </a:solidFill>
                          <a:latin typeface="Candara"/>
                        </a:defRPr>
                      </a:lvl5pPr>
                      <a:lvl6pPr marL="1714500" algn="l" defTabSz="685800" rtl="0" eaLnBrk="1" latinLnBrk="0" hangingPunct="1">
                        <a:defRPr sz="1350" kern="1200">
                          <a:solidFill>
                            <a:schemeClr val="tx1"/>
                          </a:solidFill>
                          <a:latin typeface="Candara"/>
                        </a:defRPr>
                      </a:lvl6pPr>
                      <a:lvl7pPr marL="2057400" algn="l" defTabSz="685800" rtl="0" eaLnBrk="1" latinLnBrk="0" hangingPunct="1">
                        <a:defRPr sz="1350" kern="1200">
                          <a:solidFill>
                            <a:schemeClr val="tx1"/>
                          </a:solidFill>
                          <a:latin typeface="Candara"/>
                        </a:defRPr>
                      </a:lvl7pPr>
                      <a:lvl8pPr marL="2400300" algn="l" defTabSz="685800" rtl="0" eaLnBrk="1" latinLnBrk="0" hangingPunct="1">
                        <a:defRPr sz="1350" kern="1200">
                          <a:solidFill>
                            <a:schemeClr val="tx1"/>
                          </a:solidFill>
                          <a:latin typeface="Candara"/>
                        </a:defRPr>
                      </a:lvl8pPr>
                      <a:lvl9pPr marL="2743200" algn="l" defTabSz="685800" rtl="0" eaLnBrk="1" latinLnBrk="0" hangingPunct="1">
                        <a:defRPr sz="1350" kern="1200">
                          <a:solidFill>
                            <a:schemeClr val="tx1"/>
                          </a:solidFill>
                          <a:latin typeface="Candara"/>
                        </a:defRPr>
                      </a:lvl9pPr>
                    </a:lstStyle>
                    <a:p>
                      <a:pPr algn="r" rtl="0" fontAlgn="b"/>
                      <a:r>
                        <a:rPr lang="es-EC" sz="2800" b="1" dirty="0">
                          <a:latin typeface="Arial" panose="020B0604020202020204" pitchFamily="34" charset="0"/>
                          <a:cs typeface="Arial" panose="020B0604020202020204" pitchFamily="34" charset="0"/>
                        </a:rPr>
                        <a:t>76.678,78</a:t>
                      </a:r>
                      <a:endParaRPr lang="en-US" sz="28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E9EDF4"/>
                    </a:solidFill>
                  </a:tcPr>
                </a:tc>
                <a:extLst>
                  <a:ext uri="{0D108BD9-81ED-4DB2-BD59-A6C34878D82A}">
                    <a16:rowId xmlns:a16="http://schemas.microsoft.com/office/drawing/2014/main" val="431753400"/>
                  </a:ext>
                </a:extLst>
              </a:tr>
            </a:tbl>
          </a:graphicData>
        </a:graphic>
      </p:graphicFrame>
    </p:spTree>
    <p:extLst>
      <p:ext uri="{BB962C8B-B14F-4D97-AF65-F5344CB8AC3E}">
        <p14:creationId xmlns:p14="http://schemas.microsoft.com/office/powerpoint/2010/main" val="3173310792"/>
      </p:ext>
    </p:extLst>
  </p:cSld>
  <p:clrMapOvr>
    <a:masterClrMapping/>
  </p:clrMapOvr>
  <p:transition spd="slow">
    <p:randomBar dir="vert"/>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79512" y="188640"/>
            <a:ext cx="8784976" cy="6552728"/>
          </a:xfrm>
        </p:spPr>
        <p:txBody>
          <a:bodyPr>
            <a:normAutofit/>
          </a:bodyPr>
          <a:lstStyle/>
          <a:p>
            <a:pPr algn="just"/>
            <a:r>
              <a:rPr lang="es-ES" sz="1200" dirty="0">
                <a:solidFill>
                  <a:schemeClr val="accent4">
                    <a:lumMod val="75000"/>
                  </a:schemeClr>
                </a:solidFill>
              </a:rPr>
              <a:t>.</a:t>
            </a:r>
          </a:p>
        </p:txBody>
      </p:sp>
      <p:sp>
        <p:nvSpPr>
          <p:cNvPr id="12" name="Rectángulo 11"/>
          <p:cNvSpPr/>
          <p:nvPr/>
        </p:nvSpPr>
        <p:spPr>
          <a:xfrm>
            <a:off x="179513" y="61213"/>
            <a:ext cx="8784974" cy="864095"/>
          </a:xfrm>
          <a:prstGeom prst="rect">
            <a:avLst/>
          </a:prstGeom>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EC" sz="2800" b="1" i="0" u="none" strike="noStrike" kern="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GASTO EN PERSONAL</a:t>
            </a:r>
            <a:endParaRPr kumimoji="0" lang="es-ES" sz="2800" b="1" i="0" u="none" strike="noStrike" kern="0" cap="none" spc="0" normalizeH="0" baseline="0" noProof="0" dirty="0">
              <a:ln>
                <a:noFill/>
              </a:ln>
              <a:solidFill>
                <a:prstClr val="white"/>
              </a:solidFill>
              <a:effectLst/>
              <a:uLnTx/>
              <a:uFillTx/>
              <a:latin typeface="Arial" panose="020B0604020202020204" pitchFamily="34" charset="0"/>
              <a:cs typeface="Arial" panose="020B0604020202020204" pitchFamily="34" charset="0"/>
            </a:endParaRPr>
          </a:p>
        </p:txBody>
      </p:sp>
      <p:graphicFrame>
        <p:nvGraphicFramePr>
          <p:cNvPr id="5" name="Tabla 4">
            <a:extLst>
              <a:ext uri="{FF2B5EF4-FFF2-40B4-BE49-F238E27FC236}">
                <a16:creationId xmlns:a16="http://schemas.microsoft.com/office/drawing/2014/main" id="{81F032E4-C98A-4608-BE6E-12ED64DAB329}"/>
              </a:ext>
            </a:extLst>
          </p:cNvPr>
          <p:cNvGraphicFramePr>
            <a:graphicFrameLocks noGrp="1"/>
          </p:cNvGraphicFramePr>
          <p:nvPr>
            <p:extLst>
              <p:ext uri="{D42A27DB-BD31-4B8C-83A1-F6EECF244321}">
                <p14:modId xmlns:p14="http://schemas.microsoft.com/office/powerpoint/2010/main" val="2041916023"/>
              </p:ext>
            </p:extLst>
          </p:nvPr>
        </p:nvGraphicFramePr>
        <p:xfrm>
          <a:off x="179512" y="1052736"/>
          <a:ext cx="8784976" cy="3794000"/>
        </p:xfrm>
        <a:graphic>
          <a:graphicData uri="http://schemas.openxmlformats.org/drawingml/2006/table">
            <a:tbl>
              <a:tblPr firstRow="1" bandRow="1"/>
              <a:tblGrid>
                <a:gridCol w="6998200">
                  <a:extLst>
                    <a:ext uri="{9D8B030D-6E8A-4147-A177-3AD203B41FA5}">
                      <a16:colId xmlns:a16="http://schemas.microsoft.com/office/drawing/2014/main" val="1053869580"/>
                    </a:ext>
                  </a:extLst>
                </a:gridCol>
                <a:gridCol w="1786776">
                  <a:extLst>
                    <a:ext uri="{9D8B030D-6E8A-4147-A177-3AD203B41FA5}">
                      <a16:colId xmlns:a16="http://schemas.microsoft.com/office/drawing/2014/main" val="4182629950"/>
                    </a:ext>
                  </a:extLst>
                </a:gridCol>
              </a:tblGrid>
              <a:tr h="648072">
                <a:tc>
                  <a:txBody>
                    <a:bodyPr/>
                    <a:lstStyle>
                      <a:lvl1pPr marL="0" algn="l" defTabSz="685800" rtl="0" eaLnBrk="1" latinLnBrk="0" hangingPunct="1">
                        <a:defRPr sz="1350" kern="1200">
                          <a:solidFill>
                            <a:schemeClr val="tx1"/>
                          </a:solidFill>
                          <a:latin typeface="Candara"/>
                        </a:defRPr>
                      </a:lvl1pPr>
                      <a:lvl2pPr marL="342900" algn="l" defTabSz="685800" rtl="0" eaLnBrk="1" latinLnBrk="0" hangingPunct="1">
                        <a:defRPr sz="1350" kern="1200">
                          <a:solidFill>
                            <a:schemeClr val="tx1"/>
                          </a:solidFill>
                          <a:latin typeface="Candara"/>
                        </a:defRPr>
                      </a:lvl2pPr>
                      <a:lvl3pPr marL="685800" algn="l" defTabSz="685800" rtl="0" eaLnBrk="1" latinLnBrk="0" hangingPunct="1">
                        <a:defRPr sz="1350" kern="1200">
                          <a:solidFill>
                            <a:schemeClr val="tx1"/>
                          </a:solidFill>
                          <a:latin typeface="Candara"/>
                        </a:defRPr>
                      </a:lvl3pPr>
                      <a:lvl4pPr marL="1028700" algn="l" defTabSz="685800" rtl="0" eaLnBrk="1" latinLnBrk="0" hangingPunct="1">
                        <a:defRPr sz="1350" kern="1200">
                          <a:solidFill>
                            <a:schemeClr val="tx1"/>
                          </a:solidFill>
                          <a:latin typeface="Candara"/>
                        </a:defRPr>
                      </a:lvl4pPr>
                      <a:lvl5pPr marL="1371600" algn="l" defTabSz="685800" rtl="0" eaLnBrk="1" latinLnBrk="0" hangingPunct="1">
                        <a:defRPr sz="1350" kern="1200">
                          <a:solidFill>
                            <a:schemeClr val="tx1"/>
                          </a:solidFill>
                          <a:latin typeface="Candara"/>
                        </a:defRPr>
                      </a:lvl5pPr>
                      <a:lvl6pPr marL="1714500" algn="l" defTabSz="685800" rtl="0" eaLnBrk="1" latinLnBrk="0" hangingPunct="1">
                        <a:defRPr sz="1350" kern="1200">
                          <a:solidFill>
                            <a:schemeClr val="tx1"/>
                          </a:solidFill>
                          <a:latin typeface="Candara"/>
                        </a:defRPr>
                      </a:lvl6pPr>
                      <a:lvl7pPr marL="2057400" algn="l" defTabSz="685800" rtl="0" eaLnBrk="1" latinLnBrk="0" hangingPunct="1">
                        <a:defRPr sz="1350" kern="1200">
                          <a:solidFill>
                            <a:schemeClr val="tx1"/>
                          </a:solidFill>
                          <a:latin typeface="Candara"/>
                        </a:defRPr>
                      </a:lvl7pPr>
                      <a:lvl8pPr marL="2400300" algn="l" defTabSz="685800" rtl="0" eaLnBrk="1" latinLnBrk="0" hangingPunct="1">
                        <a:defRPr sz="1350" kern="1200">
                          <a:solidFill>
                            <a:schemeClr val="tx1"/>
                          </a:solidFill>
                          <a:latin typeface="Candara"/>
                        </a:defRPr>
                      </a:lvl8pPr>
                      <a:lvl9pPr marL="2743200" algn="l" defTabSz="685800" rtl="0" eaLnBrk="1" latinLnBrk="0" hangingPunct="1">
                        <a:defRPr sz="1350" kern="1200">
                          <a:solidFill>
                            <a:schemeClr val="tx1"/>
                          </a:solidFill>
                          <a:latin typeface="Candara"/>
                        </a:defRPr>
                      </a:lvl9pPr>
                    </a:lstStyle>
                    <a:p>
                      <a:pPr algn="ctr" rtl="0" fontAlgn="ctr"/>
                      <a:r>
                        <a:rPr lang="en-US" sz="2800" b="1" i="0" u="none" strike="noStrike" dirty="0">
                          <a:solidFill>
                            <a:schemeClr val="bg1"/>
                          </a:solidFill>
                          <a:effectLst/>
                          <a:latin typeface="Arial" panose="020B0604020202020204" pitchFamily="34" charset="0"/>
                          <a:cs typeface="Arial" panose="020B0604020202020204" pitchFamily="34" charset="0"/>
                        </a:rPr>
                        <a:t>DESCRIPCIÓN</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404040"/>
                    </a:solidFill>
                  </a:tcPr>
                </a:tc>
                <a:tc>
                  <a:txBody>
                    <a:bodyPr/>
                    <a:lstStyle>
                      <a:lvl1pPr marL="0" algn="l" defTabSz="685800" rtl="0" eaLnBrk="1" latinLnBrk="0" hangingPunct="1">
                        <a:defRPr sz="1350" kern="1200">
                          <a:solidFill>
                            <a:schemeClr val="tx1"/>
                          </a:solidFill>
                          <a:latin typeface="Candara"/>
                        </a:defRPr>
                      </a:lvl1pPr>
                      <a:lvl2pPr marL="342900" algn="l" defTabSz="685800" rtl="0" eaLnBrk="1" latinLnBrk="0" hangingPunct="1">
                        <a:defRPr sz="1350" kern="1200">
                          <a:solidFill>
                            <a:schemeClr val="tx1"/>
                          </a:solidFill>
                          <a:latin typeface="Candara"/>
                        </a:defRPr>
                      </a:lvl2pPr>
                      <a:lvl3pPr marL="685800" algn="l" defTabSz="685800" rtl="0" eaLnBrk="1" latinLnBrk="0" hangingPunct="1">
                        <a:defRPr sz="1350" kern="1200">
                          <a:solidFill>
                            <a:schemeClr val="tx1"/>
                          </a:solidFill>
                          <a:latin typeface="Candara"/>
                        </a:defRPr>
                      </a:lvl3pPr>
                      <a:lvl4pPr marL="1028700" algn="l" defTabSz="685800" rtl="0" eaLnBrk="1" latinLnBrk="0" hangingPunct="1">
                        <a:defRPr sz="1350" kern="1200">
                          <a:solidFill>
                            <a:schemeClr val="tx1"/>
                          </a:solidFill>
                          <a:latin typeface="Candara"/>
                        </a:defRPr>
                      </a:lvl4pPr>
                      <a:lvl5pPr marL="1371600" algn="l" defTabSz="685800" rtl="0" eaLnBrk="1" latinLnBrk="0" hangingPunct="1">
                        <a:defRPr sz="1350" kern="1200">
                          <a:solidFill>
                            <a:schemeClr val="tx1"/>
                          </a:solidFill>
                          <a:latin typeface="Candara"/>
                        </a:defRPr>
                      </a:lvl5pPr>
                      <a:lvl6pPr marL="1714500" algn="l" defTabSz="685800" rtl="0" eaLnBrk="1" latinLnBrk="0" hangingPunct="1">
                        <a:defRPr sz="1350" kern="1200">
                          <a:solidFill>
                            <a:schemeClr val="tx1"/>
                          </a:solidFill>
                          <a:latin typeface="Candara"/>
                        </a:defRPr>
                      </a:lvl6pPr>
                      <a:lvl7pPr marL="2057400" algn="l" defTabSz="685800" rtl="0" eaLnBrk="1" latinLnBrk="0" hangingPunct="1">
                        <a:defRPr sz="1350" kern="1200">
                          <a:solidFill>
                            <a:schemeClr val="tx1"/>
                          </a:solidFill>
                          <a:latin typeface="Candara"/>
                        </a:defRPr>
                      </a:lvl7pPr>
                      <a:lvl8pPr marL="2400300" algn="l" defTabSz="685800" rtl="0" eaLnBrk="1" latinLnBrk="0" hangingPunct="1">
                        <a:defRPr sz="1350" kern="1200">
                          <a:solidFill>
                            <a:schemeClr val="tx1"/>
                          </a:solidFill>
                          <a:latin typeface="Candara"/>
                        </a:defRPr>
                      </a:lvl8pPr>
                      <a:lvl9pPr marL="2743200" algn="l" defTabSz="685800" rtl="0" eaLnBrk="1" latinLnBrk="0" hangingPunct="1">
                        <a:defRPr sz="1350" kern="1200">
                          <a:solidFill>
                            <a:schemeClr val="tx1"/>
                          </a:solidFill>
                          <a:latin typeface="Candara"/>
                        </a:defRPr>
                      </a:lvl9pPr>
                    </a:lstStyle>
                    <a:p>
                      <a:pPr algn="ctr" rtl="0" fontAlgn="ctr"/>
                      <a:r>
                        <a:rPr lang="en-US" sz="2800" b="1" i="0" u="none" strike="noStrike" dirty="0">
                          <a:solidFill>
                            <a:schemeClr val="bg1"/>
                          </a:solidFill>
                          <a:effectLst/>
                          <a:latin typeface="Arial" panose="020B0604020202020204" pitchFamily="34" charset="0"/>
                          <a:cs typeface="Arial" panose="020B0604020202020204" pitchFamily="34" charset="0"/>
                        </a:rPr>
                        <a:t>MONTO</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404040"/>
                    </a:solidFill>
                  </a:tcPr>
                </a:tc>
                <a:extLst>
                  <a:ext uri="{0D108BD9-81ED-4DB2-BD59-A6C34878D82A}">
                    <a16:rowId xmlns:a16="http://schemas.microsoft.com/office/drawing/2014/main" val="1461192029"/>
                  </a:ext>
                </a:extLst>
              </a:tr>
              <a:tr h="466177">
                <a:tc>
                  <a:txBody>
                    <a:bodyPr/>
                    <a:lstStyle>
                      <a:lvl1pPr marL="0" algn="l" defTabSz="685800" rtl="0" eaLnBrk="1" latinLnBrk="0" hangingPunct="1">
                        <a:defRPr sz="1350" kern="1200">
                          <a:solidFill>
                            <a:schemeClr val="tx1"/>
                          </a:solidFill>
                          <a:latin typeface="Candara"/>
                        </a:defRPr>
                      </a:lvl1pPr>
                      <a:lvl2pPr marL="342900" algn="l" defTabSz="685800" rtl="0" eaLnBrk="1" latinLnBrk="0" hangingPunct="1">
                        <a:defRPr sz="1350" kern="1200">
                          <a:solidFill>
                            <a:schemeClr val="tx1"/>
                          </a:solidFill>
                          <a:latin typeface="Candara"/>
                        </a:defRPr>
                      </a:lvl2pPr>
                      <a:lvl3pPr marL="685800" algn="l" defTabSz="685800" rtl="0" eaLnBrk="1" latinLnBrk="0" hangingPunct="1">
                        <a:defRPr sz="1350" kern="1200">
                          <a:solidFill>
                            <a:schemeClr val="tx1"/>
                          </a:solidFill>
                          <a:latin typeface="Candara"/>
                        </a:defRPr>
                      </a:lvl3pPr>
                      <a:lvl4pPr marL="1028700" algn="l" defTabSz="685800" rtl="0" eaLnBrk="1" latinLnBrk="0" hangingPunct="1">
                        <a:defRPr sz="1350" kern="1200">
                          <a:solidFill>
                            <a:schemeClr val="tx1"/>
                          </a:solidFill>
                          <a:latin typeface="Candara"/>
                        </a:defRPr>
                      </a:lvl4pPr>
                      <a:lvl5pPr marL="1371600" algn="l" defTabSz="685800" rtl="0" eaLnBrk="1" latinLnBrk="0" hangingPunct="1">
                        <a:defRPr sz="1350" kern="1200">
                          <a:solidFill>
                            <a:schemeClr val="tx1"/>
                          </a:solidFill>
                          <a:latin typeface="Candara"/>
                        </a:defRPr>
                      </a:lvl5pPr>
                      <a:lvl6pPr marL="1714500" algn="l" defTabSz="685800" rtl="0" eaLnBrk="1" latinLnBrk="0" hangingPunct="1">
                        <a:defRPr sz="1350" kern="1200">
                          <a:solidFill>
                            <a:schemeClr val="tx1"/>
                          </a:solidFill>
                          <a:latin typeface="Candara"/>
                        </a:defRPr>
                      </a:lvl6pPr>
                      <a:lvl7pPr marL="2057400" algn="l" defTabSz="685800" rtl="0" eaLnBrk="1" latinLnBrk="0" hangingPunct="1">
                        <a:defRPr sz="1350" kern="1200">
                          <a:solidFill>
                            <a:schemeClr val="tx1"/>
                          </a:solidFill>
                          <a:latin typeface="Candara"/>
                        </a:defRPr>
                      </a:lvl7pPr>
                      <a:lvl8pPr marL="2400300" algn="l" defTabSz="685800" rtl="0" eaLnBrk="1" latinLnBrk="0" hangingPunct="1">
                        <a:defRPr sz="1350" kern="1200">
                          <a:solidFill>
                            <a:schemeClr val="tx1"/>
                          </a:solidFill>
                          <a:latin typeface="Candara"/>
                        </a:defRPr>
                      </a:lvl8pPr>
                      <a:lvl9pPr marL="2743200" algn="l" defTabSz="685800" rtl="0" eaLnBrk="1" latinLnBrk="0" hangingPunct="1">
                        <a:defRPr sz="1350" kern="1200">
                          <a:solidFill>
                            <a:schemeClr val="tx1"/>
                          </a:solidFill>
                          <a:latin typeface="Candara"/>
                        </a:defRPr>
                      </a:lvl9pPr>
                    </a:lstStyle>
                    <a:p>
                      <a:pPr algn="l" rtl="0" fontAlgn="b"/>
                      <a:r>
                        <a:rPr lang="en-US" sz="2800" b="0" i="0" u="none" strike="noStrike" dirty="0" err="1">
                          <a:solidFill>
                            <a:srgbClr val="000000"/>
                          </a:solidFill>
                          <a:effectLst/>
                          <a:latin typeface="Arial" panose="020B0604020202020204" pitchFamily="34" charset="0"/>
                          <a:cs typeface="Arial" panose="020B0604020202020204" pitchFamily="34" charset="0"/>
                        </a:rPr>
                        <a:t>Remuneraciones</a:t>
                      </a:r>
                      <a:r>
                        <a:rPr lang="en-US" sz="2800" b="0" i="0" u="none" strike="noStrike" dirty="0">
                          <a:solidFill>
                            <a:srgbClr val="000000"/>
                          </a:solidFill>
                          <a:effectLst/>
                          <a:latin typeface="Arial" panose="020B0604020202020204" pitchFamily="34" charset="0"/>
                          <a:cs typeface="Arial" panose="020B0604020202020204" pitchFamily="34" charset="0"/>
                        </a:rPr>
                        <a:t> </a:t>
                      </a:r>
                      <a:r>
                        <a:rPr lang="en-US" sz="2800" b="0" i="0" u="none" strike="noStrike" dirty="0" err="1">
                          <a:solidFill>
                            <a:srgbClr val="000000"/>
                          </a:solidFill>
                          <a:effectLst/>
                          <a:latin typeface="Arial" panose="020B0604020202020204" pitchFamily="34" charset="0"/>
                          <a:cs typeface="Arial" panose="020B0604020202020204" pitchFamily="34" charset="0"/>
                        </a:rPr>
                        <a:t>Unificadas</a:t>
                      </a:r>
                      <a:endParaRPr lang="en-US" sz="2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0D8E8"/>
                    </a:solidFill>
                  </a:tcPr>
                </a:tc>
                <a:tc>
                  <a:txBody>
                    <a:bodyPr/>
                    <a:lstStyle>
                      <a:lvl1pPr marL="0" algn="l" defTabSz="685800" rtl="0" eaLnBrk="1" latinLnBrk="0" hangingPunct="1">
                        <a:defRPr sz="1350" kern="1200">
                          <a:solidFill>
                            <a:schemeClr val="tx1"/>
                          </a:solidFill>
                          <a:latin typeface="Candara"/>
                        </a:defRPr>
                      </a:lvl1pPr>
                      <a:lvl2pPr marL="342900" algn="l" defTabSz="685800" rtl="0" eaLnBrk="1" latinLnBrk="0" hangingPunct="1">
                        <a:defRPr sz="1350" kern="1200">
                          <a:solidFill>
                            <a:schemeClr val="tx1"/>
                          </a:solidFill>
                          <a:latin typeface="Candara"/>
                        </a:defRPr>
                      </a:lvl2pPr>
                      <a:lvl3pPr marL="685800" algn="l" defTabSz="685800" rtl="0" eaLnBrk="1" latinLnBrk="0" hangingPunct="1">
                        <a:defRPr sz="1350" kern="1200">
                          <a:solidFill>
                            <a:schemeClr val="tx1"/>
                          </a:solidFill>
                          <a:latin typeface="Candara"/>
                        </a:defRPr>
                      </a:lvl3pPr>
                      <a:lvl4pPr marL="1028700" algn="l" defTabSz="685800" rtl="0" eaLnBrk="1" latinLnBrk="0" hangingPunct="1">
                        <a:defRPr sz="1350" kern="1200">
                          <a:solidFill>
                            <a:schemeClr val="tx1"/>
                          </a:solidFill>
                          <a:latin typeface="Candara"/>
                        </a:defRPr>
                      </a:lvl4pPr>
                      <a:lvl5pPr marL="1371600" algn="l" defTabSz="685800" rtl="0" eaLnBrk="1" latinLnBrk="0" hangingPunct="1">
                        <a:defRPr sz="1350" kern="1200">
                          <a:solidFill>
                            <a:schemeClr val="tx1"/>
                          </a:solidFill>
                          <a:latin typeface="Candara"/>
                        </a:defRPr>
                      </a:lvl5pPr>
                      <a:lvl6pPr marL="1714500" algn="l" defTabSz="685800" rtl="0" eaLnBrk="1" latinLnBrk="0" hangingPunct="1">
                        <a:defRPr sz="1350" kern="1200">
                          <a:solidFill>
                            <a:schemeClr val="tx1"/>
                          </a:solidFill>
                          <a:latin typeface="Candara"/>
                        </a:defRPr>
                      </a:lvl6pPr>
                      <a:lvl7pPr marL="2057400" algn="l" defTabSz="685800" rtl="0" eaLnBrk="1" latinLnBrk="0" hangingPunct="1">
                        <a:defRPr sz="1350" kern="1200">
                          <a:solidFill>
                            <a:schemeClr val="tx1"/>
                          </a:solidFill>
                          <a:latin typeface="Candara"/>
                        </a:defRPr>
                      </a:lvl7pPr>
                      <a:lvl8pPr marL="2400300" algn="l" defTabSz="685800" rtl="0" eaLnBrk="1" latinLnBrk="0" hangingPunct="1">
                        <a:defRPr sz="1350" kern="1200">
                          <a:solidFill>
                            <a:schemeClr val="tx1"/>
                          </a:solidFill>
                          <a:latin typeface="Candara"/>
                        </a:defRPr>
                      </a:lvl8pPr>
                      <a:lvl9pPr marL="2743200" algn="l" defTabSz="685800" rtl="0" eaLnBrk="1" latinLnBrk="0" hangingPunct="1">
                        <a:defRPr sz="1350" kern="1200">
                          <a:solidFill>
                            <a:schemeClr val="tx1"/>
                          </a:solidFill>
                          <a:latin typeface="Candara"/>
                        </a:defRPr>
                      </a:lvl9pPr>
                    </a:lstStyle>
                    <a:p>
                      <a:pPr algn="r" fontAlgn="ctr"/>
                      <a:r>
                        <a:rPr lang="es-EC" sz="2800" dirty="0">
                          <a:latin typeface="Arial" panose="020B0604020202020204" pitchFamily="34" charset="0"/>
                          <a:cs typeface="Arial" panose="020B0604020202020204" pitchFamily="34" charset="0"/>
                        </a:rPr>
                        <a:t>51.694,36 </a:t>
                      </a:r>
                      <a:endParaRPr lang="es-EC" sz="2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0D8E8"/>
                    </a:solidFill>
                  </a:tcPr>
                </a:tc>
                <a:extLst>
                  <a:ext uri="{0D108BD9-81ED-4DB2-BD59-A6C34878D82A}">
                    <a16:rowId xmlns:a16="http://schemas.microsoft.com/office/drawing/2014/main" val="165216946"/>
                  </a:ext>
                </a:extLst>
              </a:tr>
              <a:tr h="377508">
                <a:tc>
                  <a:txBody>
                    <a:bodyPr/>
                    <a:lstStyle>
                      <a:lvl1pPr marL="0" algn="l" defTabSz="685800" rtl="0" eaLnBrk="1" latinLnBrk="0" hangingPunct="1">
                        <a:defRPr sz="1350" kern="1200">
                          <a:solidFill>
                            <a:schemeClr val="tx1"/>
                          </a:solidFill>
                          <a:latin typeface="Candara"/>
                        </a:defRPr>
                      </a:lvl1pPr>
                      <a:lvl2pPr marL="342900" algn="l" defTabSz="685800" rtl="0" eaLnBrk="1" latinLnBrk="0" hangingPunct="1">
                        <a:defRPr sz="1350" kern="1200">
                          <a:solidFill>
                            <a:schemeClr val="tx1"/>
                          </a:solidFill>
                          <a:latin typeface="Candara"/>
                        </a:defRPr>
                      </a:lvl2pPr>
                      <a:lvl3pPr marL="685800" algn="l" defTabSz="685800" rtl="0" eaLnBrk="1" latinLnBrk="0" hangingPunct="1">
                        <a:defRPr sz="1350" kern="1200">
                          <a:solidFill>
                            <a:schemeClr val="tx1"/>
                          </a:solidFill>
                          <a:latin typeface="Candara"/>
                        </a:defRPr>
                      </a:lvl3pPr>
                      <a:lvl4pPr marL="1028700" algn="l" defTabSz="685800" rtl="0" eaLnBrk="1" latinLnBrk="0" hangingPunct="1">
                        <a:defRPr sz="1350" kern="1200">
                          <a:solidFill>
                            <a:schemeClr val="tx1"/>
                          </a:solidFill>
                          <a:latin typeface="Candara"/>
                        </a:defRPr>
                      </a:lvl4pPr>
                      <a:lvl5pPr marL="1371600" algn="l" defTabSz="685800" rtl="0" eaLnBrk="1" latinLnBrk="0" hangingPunct="1">
                        <a:defRPr sz="1350" kern="1200">
                          <a:solidFill>
                            <a:schemeClr val="tx1"/>
                          </a:solidFill>
                          <a:latin typeface="Candara"/>
                        </a:defRPr>
                      </a:lvl5pPr>
                      <a:lvl6pPr marL="1714500" algn="l" defTabSz="685800" rtl="0" eaLnBrk="1" latinLnBrk="0" hangingPunct="1">
                        <a:defRPr sz="1350" kern="1200">
                          <a:solidFill>
                            <a:schemeClr val="tx1"/>
                          </a:solidFill>
                          <a:latin typeface="Candara"/>
                        </a:defRPr>
                      </a:lvl6pPr>
                      <a:lvl7pPr marL="2057400" algn="l" defTabSz="685800" rtl="0" eaLnBrk="1" latinLnBrk="0" hangingPunct="1">
                        <a:defRPr sz="1350" kern="1200">
                          <a:solidFill>
                            <a:schemeClr val="tx1"/>
                          </a:solidFill>
                          <a:latin typeface="Candara"/>
                        </a:defRPr>
                      </a:lvl7pPr>
                      <a:lvl8pPr marL="2400300" algn="l" defTabSz="685800" rtl="0" eaLnBrk="1" latinLnBrk="0" hangingPunct="1">
                        <a:defRPr sz="1350" kern="1200">
                          <a:solidFill>
                            <a:schemeClr val="tx1"/>
                          </a:solidFill>
                          <a:latin typeface="Candara"/>
                        </a:defRPr>
                      </a:lvl8pPr>
                      <a:lvl9pPr marL="2743200" algn="l" defTabSz="685800" rtl="0" eaLnBrk="1" latinLnBrk="0" hangingPunct="1">
                        <a:defRPr sz="1350" kern="1200">
                          <a:solidFill>
                            <a:schemeClr val="tx1"/>
                          </a:solidFill>
                          <a:latin typeface="Candara"/>
                        </a:defRPr>
                      </a:lvl9pPr>
                    </a:lstStyle>
                    <a:p>
                      <a:pPr algn="l" rtl="0" fontAlgn="b"/>
                      <a:r>
                        <a:rPr lang="en-US" sz="2800" b="0" i="0" u="none" strike="noStrike" dirty="0" err="1">
                          <a:solidFill>
                            <a:srgbClr val="000000"/>
                          </a:solidFill>
                          <a:effectLst/>
                          <a:latin typeface="Arial" panose="020B0604020202020204" pitchFamily="34" charset="0"/>
                          <a:cs typeface="Arial" panose="020B0604020202020204" pitchFamily="34" charset="0"/>
                        </a:rPr>
                        <a:t>Decimo</a:t>
                      </a:r>
                      <a:r>
                        <a:rPr lang="en-US" sz="2800" b="0" i="0" u="none" strike="noStrike" dirty="0">
                          <a:solidFill>
                            <a:srgbClr val="000000"/>
                          </a:solidFill>
                          <a:effectLst/>
                          <a:latin typeface="Arial" panose="020B0604020202020204" pitchFamily="34" charset="0"/>
                          <a:cs typeface="Arial" panose="020B0604020202020204" pitchFamily="34" charset="0"/>
                        </a:rPr>
                        <a:t> </a:t>
                      </a:r>
                      <a:r>
                        <a:rPr lang="en-US" sz="2800" b="0" i="0" u="none" strike="noStrike" dirty="0" err="1">
                          <a:solidFill>
                            <a:srgbClr val="000000"/>
                          </a:solidFill>
                          <a:effectLst/>
                          <a:latin typeface="Arial" panose="020B0604020202020204" pitchFamily="34" charset="0"/>
                          <a:cs typeface="Arial" panose="020B0604020202020204" pitchFamily="34" charset="0"/>
                        </a:rPr>
                        <a:t>Tercer</a:t>
                      </a:r>
                      <a:r>
                        <a:rPr lang="en-US" sz="2800" b="0" i="0" u="none" strike="noStrike" dirty="0">
                          <a:solidFill>
                            <a:srgbClr val="000000"/>
                          </a:solidFill>
                          <a:effectLst/>
                          <a:latin typeface="Arial" panose="020B0604020202020204" pitchFamily="34" charset="0"/>
                          <a:cs typeface="Arial" panose="020B0604020202020204" pitchFamily="34" charset="0"/>
                        </a:rPr>
                        <a:t> </a:t>
                      </a:r>
                      <a:r>
                        <a:rPr lang="en-US" sz="2800" b="0" i="0" u="none" strike="noStrike" dirty="0" err="1">
                          <a:solidFill>
                            <a:srgbClr val="000000"/>
                          </a:solidFill>
                          <a:effectLst/>
                          <a:latin typeface="Arial" panose="020B0604020202020204" pitchFamily="34" charset="0"/>
                          <a:cs typeface="Arial" panose="020B0604020202020204" pitchFamily="34" charset="0"/>
                        </a:rPr>
                        <a:t>Sueldo</a:t>
                      </a:r>
                      <a:endParaRPr lang="en-US" sz="2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0D8E8"/>
                    </a:solidFill>
                  </a:tcPr>
                </a:tc>
                <a:tc>
                  <a:txBody>
                    <a:bodyPr/>
                    <a:lstStyle>
                      <a:lvl1pPr marL="0" algn="l" defTabSz="685800" rtl="0" eaLnBrk="1" latinLnBrk="0" hangingPunct="1">
                        <a:defRPr sz="1350" kern="1200">
                          <a:solidFill>
                            <a:schemeClr val="tx1"/>
                          </a:solidFill>
                          <a:latin typeface="Candara"/>
                        </a:defRPr>
                      </a:lvl1pPr>
                      <a:lvl2pPr marL="342900" algn="l" defTabSz="685800" rtl="0" eaLnBrk="1" latinLnBrk="0" hangingPunct="1">
                        <a:defRPr sz="1350" kern="1200">
                          <a:solidFill>
                            <a:schemeClr val="tx1"/>
                          </a:solidFill>
                          <a:latin typeface="Candara"/>
                        </a:defRPr>
                      </a:lvl2pPr>
                      <a:lvl3pPr marL="685800" algn="l" defTabSz="685800" rtl="0" eaLnBrk="1" latinLnBrk="0" hangingPunct="1">
                        <a:defRPr sz="1350" kern="1200">
                          <a:solidFill>
                            <a:schemeClr val="tx1"/>
                          </a:solidFill>
                          <a:latin typeface="Candara"/>
                        </a:defRPr>
                      </a:lvl3pPr>
                      <a:lvl4pPr marL="1028700" algn="l" defTabSz="685800" rtl="0" eaLnBrk="1" latinLnBrk="0" hangingPunct="1">
                        <a:defRPr sz="1350" kern="1200">
                          <a:solidFill>
                            <a:schemeClr val="tx1"/>
                          </a:solidFill>
                          <a:latin typeface="Candara"/>
                        </a:defRPr>
                      </a:lvl4pPr>
                      <a:lvl5pPr marL="1371600" algn="l" defTabSz="685800" rtl="0" eaLnBrk="1" latinLnBrk="0" hangingPunct="1">
                        <a:defRPr sz="1350" kern="1200">
                          <a:solidFill>
                            <a:schemeClr val="tx1"/>
                          </a:solidFill>
                          <a:latin typeface="Candara"/>
                        </a:defRPr>
                      </a:lvl5pPr>
                      <a:lvl6pPr marL="1714500" algn="l" defTabSz="685800" rtl="0" eaLnBrk="1" latinLnBrk="0" hangingPunct="1">
                        <a:defRPr sz="1350" kern="1200">
                          <a:solidFill>
                            <a:schemeClr val="tx1"/>
                          </a:solidFill>
                          <a:latin typeface="Candara"/>
                        </a:defRPr>
                      </a:lvl6pPr>
                      <a:lvl7pPr marL="2057400" algn="l" defTabSz="685800" rtl="0" eaLnBrk="1" latinLnBrk="0" hangingPunct="1">
                        <a:defRPr sz="1350" kern="1200">
                          <a:solidFill>
                            <a:schemeClr val="tx1"/>
                          </a:solidFill>
                          <a:latin typeface="Candara"/>
                        </a:defRPr>
                      </a:lvl7pPr>
                      <a:lvl8pPr marL="2400300" algn="l" defTabSz="685800" rtl="0" eaLnBrk="1" latinLnBrk="0" hangingPunct="1">
                        <a:defRPr sz="1350" kern="1200">
                          <a:solidFill>
                            <a:schemeClr val="tx1"/>
                          </a:solidFill>
                          <a:latin typeface="Candara"/>
                        </a:defRPr>
                      </a:lvl8pPr>
                      <a:lvl9pPr marL="2743200" algn="l" defTabSz="685800" rtl="0" eaLnBrk="1" latinLnBrk="0" hangingPunct="1">
                        <a:defRPr sz="1350" kern="1200">
                          <a:solidFill>
                            <a:schemeClr val="tx1"/>
                          </a:solidFill>
                          <a:latin typeface="Candara"/>
                        </a:defRPr>
                      </a:lvl9pPr>
                    </a:lstStyle>
                    <a:p>
                      <a:pPr algn="r" fontAlgn="ctr"/>
                      <a:r>
                        <a:rPr lang="es-EC" sz="2800" b="0" i="0" u="none" strike="noStrike" dirty="0">
                          <a:solidFill>
                            <a:srgbClr val="000000"/>
                          </a:solidFill>
                          <a:effectLst/>
                          <a:latin typeface="Arial" panose="020B0604020202020204" pitchFamily="34" charset="0"/>
                          <a:cs typeface="Arial" panose="020B0604020202020204" pitchFamily="34" charset="0"/>
                        </a:rPr>
                        <a:t>4.303,40 </a:t>
                      </a:r>
                      <a:endParaRPr lang="en-US" sz="2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0D8E8"/>
                    </a:solidFill>
                  </a:tcPr>
                </a:tc>
                <a:extLst>
                  <a:ext uri="{0D108BD9-81ED-4DB2-BD59-A6C34878D82A}">
                    <a16:rowId xmlns:a16="http://schemas.microsoft.com/office/drawing/2014/main" val="10002"/>
                  </a:ext>
                </a:extLst>
              </a:tr>
              <a:tr h="377508">
                <a:tc>
                  <a:txBody>
                    <a:bodyPr/>
                    <a:lstStyle>
                      <a:lvl1pPr marL="0" algn="l" defTabSz="685800" rtl="0" eaLnBrk="1" latinLnBrk="0" hangingPunct="1">
                        <a:defRPr sz="1350" kern="1200">
                          <a:solidFill>
                            <a:schemeClr val="tx1"/>
                          </a:solidFill>
                          <a:latin typeface="Candara"/>
                        </a:defRPr>
                      </a:lvl1pPr>
                      <a:lvl2pPr marL="342900" algn="l" defTabSz="685800" rtl="0" eaLnBrk="1" latinLnBrk="0" hangingPunct="1">
                        <a:defRPr sz="1350" kern="1200">
                          <a:solidFill>
                            <a:schemeClr val="tx1"/>
                          </a:solidFill>
                          <a:latin typeface="Candara"/>
                        </a:defRPr>
                      </a:lvl2pPr>
                      <a:lvl3pPr marL="685800" algn="l" defTabSz="685800" rtl="0" eaLnBrk="1" latinLnBrk="0" hangingPunct="1">
                        <a:defRPr sz="1350" kern="1200">
                          <a:solidFill>
                            <a:schemeClr val="tx1"/>
                          </a:solidFill>
                          <a:latin typeface="Candara"/>
                        </a:defRPr>
                      </a:lvl3pPr>
                      <a:lvl4pPr marL="1028700" algn="l" defTabSz="685800" rtl="0" eaLnBrk="1" latinLnBrk="0" hangingPunct="1">
                        <a:defRPr sz="1350" kern="1200">
                          <a:solidFill>
                            <a:schemeClr val="tx1"/>
                          </a:solidFill>
                          <a:latin typeface="Candara"/>
                        </a:defRPr>
                      </a:lvl4pPr>
                      <a:lvl5pPr marL="1371600" algn="l" defTabSz="685800" rtl="0" eaLnBrk="1" latinLnBrk="0" hangingPunct="1">
                        <a:defRPr sz="1350" kern="1200">
                          <a:solidFill>
                            <a:schemeClr val="tx1"/>
                          </a:solidFill>
                          <a:latin typeface="Candara"/>
                        </a:defRPr>
                      </a:lvl5pPr>
                      <a:lvl6pPr marL="1714500" algn="l" defTabSz="685800" rtl="0" eaLnBrk="1" latinLnBrk="0" hangingPunct="1">
                        <a:defRPr sz="1350" kern="1200">
                          <a:solidFill>
                            <a:schemeClr val="tx1"/>
                          </a:solidFill>
                          <a:latin typeface="Candara"/>
                        </a:defRPr>
                      </a:lvl6pPr>
                      <a:lvl7pPr marL="2057400" algn="l" defTabSz="685800" rtl="0" eaLnBrk="1" latinLnBrk="0" hangingPunct="1">
                        <a:defRPr sz="1350" kern="1200">
                          <a:solidFill>
                            <a:schemeClr val="tx1"/>
                          </a:solidFill>
                          <a:latin typeface="Candara"/>
                        </a:defRPr>
                      </a:lvl7pPr>
                      <a:lvl8pPr marL="2400300" algn="l" defTabSz="685800" rtl="0" eaLnBrk="1" latinLnBrk="0" hangingPunct="1">
                        <a:defRPr sz="1350" kern="1200">
                          <a:solidFill>
                            <a:schemeClr val="tx1"/>
                          </a:solidFill>
                          <a:latin typeface="Candara"/>
                        </a:defRPr>
                      </a:lvl8pPr>
                      <a:lvl9pPr marL="2743200" algn="l" defTabSz="685800" rtl="0" eaLnBrk="1" latinLnBrk="0" hangingPunct="1">
                        <a:defRPr sz="1350" kern="1200">
                          <a:solidFill>
                            <a:schemeClr val="tx1"/>
                          </a:solidFill>
                          <a:latin typeface="Candara"/>
                        </a:defRPr>
                      </a:lvl9pPr>
                    </a:lstStyle>
                    <a:p>
                      <a:pPr algn="l" rtl="0" fontAlgn="b"/>
                      <a:r>
                        <a:rPr lang="en-US" sz="2800" b="0" i="0" u="none" strike="noStrike" dirty="0" err="1">
                          <a:solidFill>
                            <a:srgbClr val="000000"/>
                          </a:solidFill>
                          <a:effectLst/>
                          <a:latin typeface="Arial" panose="020B0604020202020204" pitchFamily="34" charset="0"/>
                          <a:cs typeface="Arial" panose="020B0604020202020204" pitchFamily="34" charset="0"/>
                        </a:rPr>
                        <a:t>Decimo</a:t>
                      </a:r>
                      <a:r>
                        <a:rPr lang="en-US" sz="2800" b="0" i="0" u="none" strike="noStrike" dirty="0">
                          <a:solidFill>
                            <a:srgbClr val="000000"/>
                          </a:solidFill>
                          <a:effectLst/>
                          <a:latin typeface="Arial" panose="020B0604020202020204" pitchFamily="34" charset="0"/>
                          <a:cs typeface="Arial" panose="020B0604020202020204" pitchFamily="34" charset="0"/>
                        </a:rPr>
                        <a:t> Cuarto </a:t>
                      </a:r>
                      <a:r>
                        <a:rPr lang="en-US" sz="2800" b="0" i="0" u="none" strike="noStrike" dirty="0" err="1">
                          <a:solidFill>
                            <a:srgbClr val="000000"/>
                          </a:solidFill>
                          <a:effectLst/>
                          <a:latin typeface="Arial" panose="020B0604020202020204" pitchFamily="34" charset="0"/>
                          <a:cs typeface="Arial" panose="020B0604020202020204" pitchFamily="34" charset="0"/>
                        </a:rPr>
                        <a:t>Sueldo</a:t>
                      </a:r>
                      <a:endParaRPr lang="en-US" sz="2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0D8E8"/>
                    </a:solidFill>
                  </a:tcPr>
                </a:tc>
                <a:tc>
                  <a:txBody>
                    <a:bodyPr/>
                    <a:lstStyle>
                      <a:lvl1pPr marL="0" algn="l" defTabSz="685800" rtl="0" eaLnBrk="1" latinLnBrk="0" hangingPunct="1">
                        <a:defRPr sz="1350" kern="1200">
                          <a:solidFill>
                            <a:schemeClr val="tx1"/>
                          </a:solidFill>
                          <a:latin typeface="Candara"/>
                        </a:defRPr>
                      </a:lvl1pPr>
                      <a:lvl2pPr marL="342900" algn="l" defTabSz="685800" rtl="0" eaLnBrk="1" latinLnBrk="0" hangingPunct="1">
                        <a:defRPr sz="1350" kern="1200">
                          <a:solidFill>
                            <a:schemeClr val="tx1"/>
                          </a:solidFill>
                          <a:latin typeface="Candara"/>
                        </a:defRPr>
                      </a:lvl2pPr>
                      <a:lvl3pPr marL="685800" algn="l" defTabSz="685800" rtl="0" eaLnBrk="1" latinLnBrk="0" hangingPunct="1">
                        <a:defRPr sz="1350" kern="1200">
                          <a:solidFill>
                            <a:schemeClr val="tx1"/>
                          </a:solidFill>
                          <a:latin typeface="Candara"/>
                        </a:defRPr>
                      </a:lvl3pPr>
                      <a:lvl4pPr marL="1028700" algn="l" defTabSz="685800" rtl="0" eaLnBrk="1" latinLnBrk="0" hangingPunct="1">
                        <a:defRPr sz="1350" kern="1200">
                          <a:solidFill>
                            <a:schemeClr val="tx1"/>
                          </a:solidFill>
                          <a:latin typeface="Candara"/>
                        </a:defRPr>
                      </a:lvl4pPr>
                      <a:lvl5pPr marL="1371600" algn="l" defTabSz="685800" rtl="0" eaLnBrk="1" latinLnBrk="0" hangingPunct="1">
                        <a:defRPr sz="1350" kern="1200">
                          <a:solidFill>
                            <a:schemeClr val="tx1"/>
                          </a:solidFill>
                          <a:latin typeface="Candara"/>
                        </a:defRPr>
                      </a:lvl5pPr>
                      <a:lvl6pPr marL="1714500" algn="l" defTabSz="685800" rtl="0" eaLnBrk="1" latinLnBrk="0" hangingPunct="1">
                        <a:defRPr sz="1350" kern="1200">
                          <a:solidFill>
                            <a:schemeClr val="tx1"/>
                          </a:solidFill>
                          <a:latin typeface="Candara"/>
                        </a:defRPr>
                      </a:lvl6pPr>
                      <a:lvl7pPr marL="2057400" algn="l" defTabSz="685800" rtl="0" eaLnBrk="1" latinLnBrk="0" hangingPunct="1">
                        <a:defRPr sz="1350" kern="1200">
                          <a:solidFill>
                            <a:schemeClr val="tx1"/>
                          </a:solidFill>
                          <a:latin typeface="Candara"/>
                        </a:defRPr>
                      </a:lvl7pPr>
                      <a:lvl8pPr marL="2400300" algn="l" defTabSz="685800" rtl="0" eaLnBrk="1" latinLnBrk="0" hangingPunct="1">
                        <a:defRPr sz="1350" kern="1200">
                          <a:solidFill>
                            <a:schemeClr val="tx1"/>
                          </a:solidFill>
                          <a:latin typeface="Candara"/>
                        </a:defRPr>
                      </a:lvl8pPr>
                      <a:lvl9pPr marL="2743200" algn="l" defTabSz="685800" rtl="0" eaLnBrk="1" latinLnBrk="0" hangingPunct="1">
                        <a:defRPr sz="1350" kern="1200">
                          <a:solidFill>
                            <a:schemeClr val="tx1"/>
                          </a:solidFill>
                          <a:latin typeface="Candara"/>
                        </a:defRPr>
                      </a:lvl9pPr>
                    </a:lstStyle>
                    <a:p>
                      <a:pPr algn="r" fontAlgn="ctr"/>
                      <a:r>
                        <a:rPr lang="es-EC" sz="2800" b="0" i="0" u="none" strike="noStrike" dirty="0">
                          <a:solidFill>
                            <a:srgbClr val="000000"/>
                          </a:solidFill>
                          <a:effectLst/>
                          <a:latin typeface="Arial" panose="020B0604020202020204" pitchFamily="34" charset="0"/>
                          <a:cs typeface="Arial" panose="020B0604020202020204" pitchFamily="34" charset="0"/>
                        </a:rPr>
                        <a:t>2.697,34</a:t>
                      </a:r>
                      <a:endParaRPr lang="en-US" sz="2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0D8E8"/>
                    </a:solidFill>
                  </a:tcPr>
                </a:tc>
                <a:extLst>
                  <a:ext uri="{0D108BD9-81ED-4DB2-BD59-A6C34878D82A}">
                    <a16:rowId xmlns:a16="http://schemas.microsoft.com/office/drawing/2014/main" val="10003"/>
                  </a:ext>
                </a:extLst>
              </a:tr>
              <a:tr h="397241">
                <a:tc>
                  <a:txBody>
                    <a:bodyPr/>
                    <a:lstStyle/>
                    <a:p>
                      <a:pPr algn="l" rtl="0" fontAlgn="b"/>
                      <a:r>
                        <a:rPr lang="en-US" sz="2800" b="0" i="0" u="none" strike="noStrike" dirty="0" err="1">
                          <a:solidFill>
                            <a:srgbClr val="000000"/>
                          </a:solidFill>
                          <a:effectLst/>
                          <a:latin typeface="Arial" panose="020B0604020202020204" pitchFamily="34" charset="0"/>
                          <a:cs typeface="Arial" panose="020B0604020202020204" pitchFamily="34" charset="0"/>
                        </a:rPr>
                        <a:t>Subrogaciones</a:t>
                      </a:r>
                      <a:endParaRPr lang="en-US" sz="2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0D8E8"/>
                    </a:solidFill>
                  </a:tcPr>
                </a:tc>
                <a:tc>
                  <a:txBody>
                    <a:bodyPr/>
                    <a:lstStyle/>
                    <a:p>
                      <a:pPr algn="r" fontAlgn="ctr"/>
                      <a:r>
                        <a:rPr lang="en-US" sz="2800" b="0" i="0" u="none" strike="noStrike" dirty="0">
                          <a:solidFill>
                            <a:srgbClr val="000000"/>
                          </a:solidFill>
                          <a:effectLst/>
                          <a:latin typeface="Arial" panose="020B0604020202020204" pitchFamily="34" charset="0"/>
                          <a:cs typeface="Arial" panose="020B0604020202020204" pitchFamily="34" charset="0"/>
                        </a:rPr>
                        <a:t>804,00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0D8E8"/>
                    </a:solidFill>
                  </a:tcPr>
                </a:tc>
                <a:extLst>
                  <a:ext uri="{0D108BD9-81ED-4DB2-BD59-A6C34878D82A}">
                    <a16:rowId xmlns:a16="http://schemas.microsoft.com/office/drawing/2014/main" val="208015734"/>
                  </a:ext>
                </a:extLst>
              </a:tr>
              <a:tr h="397241">
                <a:tc>
                  <a:txBody>
                    <a:bodyPr/>
                    <a:lstStyle>
                      <a:lvl1pPr marL="0" algn="l" defTabSz="685800" rtl="0" eaLnBrk="1" latinLnBrk="0" hangingPunct="1">
                        <a:defRPr sz="1350" kern="1200">
                          <a:solidFill>
                            <a:schemeClr val="tx1"/>
                          </a:solidFill>
                          <a:latin typeface="Candara"/>
                        </a:defRPr>
                      </a:lvl1pPr>
                      <a:lvl2pPr marL="342900" algn="l" defTabSz="685800" rtl="0" eaLnBrk="1" latinLnBrk="0" hangingPunct="1">
                        <a:defRPr sz="1350" kern="1200">
                          <a:solidFill>
                            <a:schemeClr val="tx1"/>
                          </a:solidFill>
                          <a:latin typeface="Candara"/>
                        </a:defRPr>
                      </a:lvl2pPr>
                      <a:lvl3pPr marL="685800" algn="l" defTabSz="685800" rtl="0" eaLnBrk="1" latinLnBrk="0" hangingPunct="1">
                        <a:defRPr sz="1350" kern="1200">
                          <a:solidFill>
                            <a:schemeClr val="tx1"/>
                          </a:solidFill>
                          <a:latin typeface="Candara"/>
                        </a:defRPr>
                      </a:lvl3pPr>
                      <a:lvl4pPr marL="1028700" algn="l" defTabSz="685800" rtl="0" eaLnBrk="1" latinLnBrk="0" hangingPunct="1">
                        <a:defRPr sz="1350" kern="1200">
                          <a:solidFill>
                            <a:schemeClr val="tx1"/>
                          </a:solidFill>
                          <a:latin typeface="Candara"/>
                        </a:defRPr>
                      </a:lvl4pPr>
                      <a:lvl5pPr marL="1371600" algn="l" defTabSz="685800" rtl="0" eaLnBrk="1" latinLnBrk="0" hangingPunct="1">
                        <a:defRPr sz="1350" kern="1200">
                          <a:solidFill>
                            <a:schemeClr val="tx1"/>
                          </a:solidFill>
                          <a:latin typeface="Candara"/>
                        </a:defRPr>
                      </a:lvl5pPr>
                      <a:lvl6pPr marL="1714500" algn="l" defTabSz="685800" rtl="0" eaLnBrk="1" latinLnBrk="0" hangingPunct="1">
                        <a:defRPr sz="1350" kern="1200">
                          <a:solidFill>
                            <a:schemeClr val="tx1"/>
                          </a:solidFill>
                          <a:latin typeface="Candara"/>
                        </a:defRPr>
                      </a:lvl6pPr>
                      <a:lvl7pPr marL="2057400" algn="l" defTabSz="685800" rtl="0" eaLnBrk="1" latinLnBrk="0" hangingPunct="1">
                        <a:defRPr sz="1350" kern="1200">
                          <a:solidFill>
                            <a:schemeClr val="tx1"/>
                          </a:solidFill>
                          <a:latin typeface="Candara"/>
                        </a:defRPr>
                      </a:lvl7pPr>
                      <a:lvl8pPr marL="2400300" algn="l" defTabSz="685800" rtl="0" eaLnBrk="1" latinLnBrk="0" hangingPunct="1">
                        <a:defRPr sz="1350" kern="1200">
                          <a:solidFill>
                            <a:schemeClr val="tx1"/>
                          </a:solidFill>
                          <a:latin typeface="Candara"/>
                        </a:defRPr>
                      </a:lvl8pPr>
                      <a:lvl9pPr marL="2743200" algn="l" defTabSz="685800" rtl="0" eaLnBrk="1" latinLnBrk="0" hangingPunct="1">
                        <a:defRPr sz="1350" kern="1200">
                          <a:solidFill>
                            <a:schemeClr val="tx1"/>
                          </a:solidFill>
                          <a:latin typeface="Candara"/>
                        </a:defRPr>
                      </a:lvl9pPr>
                    </a:lstStyle>
                    <a:p>
                      <a:pPr algn="l" rtl="0" fontAlgn="b"/>
                      <a:r>
                        <a:rPr lang="es-EC" sz="2800" b="0" i="0" u="none" strike="noStrike" dirty="0">
                          <a:solidFill>
                            <a:srgbClr val="000000"/>
                          </a:solidFill>
                          <a:effectLst/>
                          <a:latin typeface="Arial" panose="020B0604020202020204" pitchFamily="34" charset="0"/>
                          <a:cs typeface="Arial" panose="020B0604020202020204" pitchFamily="34" charset="0"/>
                        </a:rPr>
                        <a:t>Aporte</a:t>
                      </a:r>
                      <a:r>
                        <a:rPr lang="es-EC" sz="2800" b="0" i="0" u="none" strike="noStrike" baseline="0" dirty="0">
                          <a:solidFill>
                            <a:srgbClr val="000000"/>
                          </a:solidFill>
                          <a:effectLst/>
                          <a:latin typeface="Arial" panose="020B0604020202020204" pitchFamily="34" charset="0"/>
                          <a:cs typeface="Arial" panose="020B0604020202020204" pitchFamily="34" charset="0"/>
                        </a:rPr>
                        <a:t> Patronal</a:t>
                      </a:r>
                      <a:endParaRPr lang="en-US" sz="2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0D8E8"/>
                    </a:solidFill>
                  </a:tcPr>
                </a:tc>
                <a:tc>
                  <a:txBody>
                    <a:bodyPr/>
                    <a:lstStyle>
                      <a:lvl1pPr marL="0" algn="l" defTabSz="685800" rtl="0" eaLnBrk="1" latinLnBrk="0" hangingPunct="1">
                        <a:defRPr sz="1350" kern="1200">
                          <a:solidFill>
                            <a:schemeClr val="tx1"/>
                          </a:solidFill>
                          <a:latin typeface="Candara"/>
                        </a:defRPr>
                      </a:lvl1pPr>
                      <a:lvl2pPr marL="342900" algn="l" defTabSz="685800" rtl="0" eaLnBrk="1" latinLnBrk="0" hangingPunct="1">
                        <a:defRPr sz="1350" kern="1200">
                          <a:solidFill>
                            <a:schemeClr val="tx1"/>
                          </a:solidFill>
                          <a:latin typeface="Candara"/>
                        </a:defRPr>
                      </a:lvl2pPr>
                      <a:lvl3pPr marL="685800" algn="l" defTabSz="685800" rtl="0" eaLnBrk="1" latinLnBrk="0" hangingPunct="1">
                        <a:defRPr sz="1350" kern="1200">
                          <a:solidFill>
                            <a:schemeClr val="tx1"/>
                          </a:solidFill>
                          <a:latin typeface="Candara"/>
                        </a:defRPr>
                      </a:lvl3pPr>
                      <a:lvl4pPr marL="1028700" algn="l" defTabSz="685800" rtl="0" eaLnBrk="1" latinLnBrk="0" hangingPunct="1">
                        <a:defRPr sz="1350" kern="1200">
                          <a:solidFill>
                            <a:schemeClr val="tx1"/>
                          </a:solidFill>
                          <a:latin typeface="Candara"/>
                        </a:defRPr>
                      </a:lvl4pPr>
                      <a:lvl5pPr marL="1371600" algn="l" defTabSz="685800" rtl="0" eaLnBrk="1" latinLnBrk="0" hangingPunct="1">
                        <a:defRPr sz="1350" kern="1200">
                          <a:solidFill>
                            <a:schemeClr val="tx1"/>
                          </a:solidFill>
                          <a:latin typeface="Candara"/>
                        </a:defRPr>
                      </a:lvl5pPr>
                      <a:lvl6pPr marL="1714500" algn="l" defTabSz="685800" rtl="0" eaLnBrk="1" latinLnBrk="0" hangingPunct="1">
                        <a:defRPr sz="1350" kern="1200">
                          <a:solidFill>
                            <a:schemeClr val="tx1"/>
                          </a:solidFill>
                          <a:latin typeface="Candara"/>
                        </a:defRPr>
                      </a:lvl6pPr>
                      <a:lvl7pPr marL="2057400" algn="l" defTabSz="685800" rtl="0" eaLnBrk="1" latinLnBrk="0" hangingPunct="1">
                        <a:defRPr sz="1350" kern="1200">
                          <a:solidFill>
                            <a:schemeClr val="tx1"/>
                          </a:solidFill>
                          <a:latin typeface="Candara"/>
                        </a:defRPr>
                      </a:lvl7pPr>
                      <a:lvl8pPr marL="2400300" algn="l" defTabSz="685800" rtl="0" eaLnBrk="1" latinLnBrk="0" hangingPunct="1">
                        <a:defRPr sz="1350" kern="1200">
                          <a:solidFill>
                            <a:schemeClr val="tx1"/>
                          </a:solidFill>
                          <a:latin typeface="Candara"/>
                        </a:defRPr>
                      </a:lvl8pPr>
                      <a:lvl9pPr marL="2743200" algn="l" defTabSz="685800" rtl="0" eaLnBrk="1" latinLnBrk="0" hangingPunct="1">
                        <a:defRPr sz="1350" kern="1200">
                          <a:solidFill>
                            <a:schemeClr val="tx1"/>
                          </a:solidFill>
                          <a:latin typeface="Candara"/>
                        </a:defRPr>
                      </a:lvl9pPr>
                    </a:lstStyle>
                    <a:p>
                      <a:pPr algn="r" fontAlgn="ctr"/>
                      <a:r>
                        <a:rPr lang="es-EC" sz="2800" b="0" i="0" u="none" strike="noStrike" dirty="0">
                          <a:solidFill>
                            <a:srgbClr val="000000"/>
                          </a:solidFill>
                          <a:effectLst/>
                          <a:latin typeface="Arial" panose="020B0604020202020204" pitchFamily="34" charset="0"/>
                          <a:cs typeface="Arial" panose="020B0604020202020204" pitchFamily="34" charset="0"/>
                        </a:rPr>
                        <a:t>6.177,67 </a:t>
                      </a:r>
                      <a:endParaRPr lang="en-US" sz="2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0D8E8"/>
                    </a:solidFill>
                  </a:tcPr>
                </a:tc>
                <a:extLst>
                  <a:ext uri="{0D108BD9-81ED-4DB2-BD59-A6C34878D82A}">
                    <a16:rowId xmlns:a16="http://schemas.microsoft.com/office/drawing/2014/main" val="10004"/>
                  </a:ext>
                </a:extLst>
              </a:tr>
              <a:tr h="377508">
                <a:tc>
                  <a:txBody>
                    <a:bodyPr/>
                    <a:lstStyle>
                      <a:lvl1pPr marL="0" algn="l" defTabSz="685800" rtl="0" eaLnBrk="1" latinLnBrk="0" hangingPunct="1">
                        <a:defRPr sz="1350" kern="1200">
                          <a:solidFill>
                            <a:schemeClr val="tx1"/>
                          </a:solidFill>
                          <a:latin typeface="Candara"/>
                        </a:defRPr>
                      </a:lvl1pPr>
                      <a:lvl2pPr marL="342900" algn="l" defTabSz="685800" rtl="0" eaLnBrk="1" latinLnBrk="0" hangingPunct="1">
                        <a:defRPr sz="1350" kern="1200">
                          <a:solidFill>
                            <a:schemeClr val="tx1"/>
                          </a:solidFill>
                          <a:latin typeface="Candara"/>
                        </a:defRPr>
                      </a:lvl2pPr>
                      <a:lvl3pPr marL="685800" algn="l" defTabSz="685800" rtl="0" eaLnBrk="1" latinLnBrk="0" hangingPunct="1">
                        <a:defRPr sz="1350" kern="1200">
                          <a:solidFill>
                            <a:schemeClr val="tx1"/>
                          </a:solidFill>
                          <a:latin typeface="Candara"/>
                        </a:defRPr>
                      </a:lvl3pPr>
                      <a:lvl4pPr marL="1028700" algn="l" defTabSz="685800" rtl="0" eaLnBrk="1" latinLnBrk="0" hangingPunct="1">
                        <a:defRPr sz="1350" kern="1200">
                          <a:solidFill>
                            <a:schemeClr val="tx1"/>
                          </a:solidFill>
                          <a:latin typeface="Candara"/>
                        </a:defRPr>
                      </a:lvl4pPr>
                      <a:lvl5pPr marL="1371600" algn="l" defTabSz="685800" rtl="0" eaLnBrk="1" latinLnBrk="0" hangingPunct="1">
                        <a:defRPr sz="1350" kern="1200">
                          <a:solidFill>
                            <a:schemeClr val="tx1"/>
                          </a:solidFill>
                          <a:latin typeface="Candara"/>
                        </a:defRPr>
                      </a:lvl5pPr>
                      <a:lvl6pPr marL="1714500" algn="l" defTabSz="685800" rtl="0" eaLnBrk="1" latinLnBrk="0" hangingPunct="1">
                        <a:defRPr sz="1350" kern="1200">
                          <a:solidFill>
                            <a:schemeClr val="tx1"/>
                          </a:solidFill>
                          <a:latin typeface="Candara"/>
                        </a:defRPr>
                      </a:lvl6pPr>
                      <a:lvl7pPr marL="2057400" algn="l" defTabSz="685800" rtl="0" eaLnBrk="1" latinLnBrk="0" hangingPunct="1">
                        <a:defRPr sz="1350" kern="1200">
                          <a:solidFill>
                            <a:schemeClr val="tx1"/>
                          </a:solidFill>
                          <a:latin typeface="Candara"/>
                        </a:defRPr>
                      </a:lvl7pPr>
                      <a:lvl8pPr marL="2400300" algn="l" defTabSz="685800" rtl="0" eaLnBrk="1" latinLnBrk="0" hangingPunct="1">
                        <a:defRPr sz="1350" kern="1200">
                          <a:solidFill>
                            <a:schemeClr val="tx1"/>
                          </a:solidFill>
                          <a:latin typeface="Candara"/>
                        </a:defRPr>
                      </a:lvl8pPr>
                      <a:lvl9pPr marL="2743200" algn="l" defTabSz="685800" rtl="0" eaLnBrk="1" latinLnBrk="0" hangingPunct="1">
                        <a:defRPr sz="1350" kern="1200">
                          <a:solidFill>
                            <a:schemeClr val="tx1"/>
                          </a:solidFill>
                          <a:latin typeface="Candara"/>
                        </a:defRPr>
                      </a:lvl9pPr>
                    </a:lstStyle>
                    <a:p>
                      <a:pPr algn="l" rtl="0" fontAlgn="b"/>
                      <a:r>
                        <a:rPr lang="es-EC" sz="2800" b="0" i="0" u="none" strike="noStrike" dirty="0">
                          <a:solidFill>
                            <a:srgbClr val="000000"/>
                          </a:solidFill>
                          <a:effectLst/>
                          <a:latin typeface="Arial" panose="020B0604020202020204" pitchFamily="34" charset="0"/>
                          <a:cs typeface="Arial" panose="020B0604020202020204" pitchFamily="34" charset="0"/>
                        </a:rPr>
                        <a:t>Fondo de Reserva</a:t>
                      </a:r>
                      <a:endParaRPr lang="en-US" sz="2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0D8E8"/>
                    </a:solidFill>
                  </a:tcPr>
                </a:tc>
                <a:tc>
                  <a:txBody>
                    <a:bodyPr/>
                    <a:lstStyle>
                      <a:lvl1pPr marL="0" algn="l" defTabSz="685800" rtl="0" eaLnBrk="1" latinLnBrk="0" hangingPunct="1">
                        <a:defRPr sz="1350" kern="1200">
                          <a:solidFill>
                            <a:schemeClr val="tx1"/>
                          </a:solidFill>
                          <a:latin typeface="Candara"/>
                        </a:defRPr>
                      </a:lvl1pPr>
                      <a:lvl2pPr marL="342900" algn="l" defTabSz="685800" rtl="0" eaLnBrk="1" latinLnBrk="0" hangingPunct="1">
                        <a:defRPr sz="1350" kern="1200">
                          <a:solidFill>
                            <a:schemeClr val="tx1"/>
                          </a:solidFill>
                          <a:latin typeface="Candara"/>
                        </a:defRPr>
                      </a:lvl2pPr>
                      <a:lvl3pPr marL="685800" algn="l" defTabSz="685800" rtl="0" eaLnBrk="1" latinLnBrk="0" hangingPunct="1">
                        <a:defRPr sz="1350" kern="1200">
                          <a:solidFill>
                            <a:schemeClr val="tx1"/>
                          </a:solidFill>
                          <a:latin typeface="Candara"/>
                        </a:defRPr>
                      </a:lvl3pPr>
                      <a:lvl4pPr marL="1028700" algn="l" defTabSz="685800" rtl="0" eaLnBrk="1" latinLnBrk="0" hangingPunct="1">
                        <a:defRPr sz="1350" kern="1200">
                          <a:solidFill>
                            <a:schemeClr val="tx1"/>
                          </a:solidFill>
                          <a:latin typeface="Candara"/>
                        </a:defRPr>
                      </a:lvl4pPr>
                      <a:lvl5pPr marL="1371600" algn="l" defTabSz="685800" rtl="0" eaLnBrk="1" latinLnBrk="0" hangingPunct="1">
                        <a:defRPr sz="1350" kern="1200">
                          <a:solidFill>
                            <a:schemeClr val="tx1"/>
                          </a:solidFill>
                          <a:latin typeface="Candara"/>
                        </a:defRPr>
                      </a:lvl5pPr>
                      <a:lvl6pPr marL="1714500" algn="l" defTabSz="685800" rtl="0" eaLnBrk="1" latinLnBrk="0" hangingPunct="1">
                        <a:defRPr sz="1350" kern="1200">
                          <a:solidFill>
                            <a:schemeClr val="tx1"/>
                          </a:solidFill>
                          <a:latin typeface="Candara"/>
                        </a:defRPr>
                      </a:lvl6pPr>
                      <a:lvl7pPr marL="2057400" algn="l" defTabSz="685800" rtl="0" eaLnBrk="1" latinLnBrk="0" hangingPunct="1">
                        <a:defRPr sz="1350" kern="1200">
                          <a:solidFill>
                            <a:schemeClr val="tx1"/>
                          </a:solidFill>
                          <a:latin typeface="Candara"/>
                        </a:defRPr>
                      </a:lvl7pPr>
                      <a:lvl8pPr marL="2400300" algn="l" defTabSz="685800" rtl="0" eaLnBrk="1" latinLnBrk="0" hangingPunct="1">
                        <a:defRPr sz="1350" kern="1200">
                          <a:solidFill>
                            <a:schemeClr val="tx1"/>
                          </a:solidFill>
                          <a:latin typeface="Candara"/>
                        </a:defRPr>
                      </a:lvl8pPr>
                      <a:lvl9pPr marL="2743200" algn="l" defTabSz="685800" rtl="0" eaLnBrk="1" latinLnBrk="0" hangingPunct="1">
                        <a:defRPr sz="1350" kern="1200">
                          <a:solidFill>
                            <a:schemeClr val="tx1"/>
                          </a:solidFill>
                          <a:latin typeface="Candara"/>
                        </a:defRPr>
                      </a:lvl9pPr>
                    </a:lstStyle>
                    <a:p>
                      <a:pPr algn="r" fontAlgn="ctr"/>
                      <a:r>
                        <a:rPr lang="es-EC" sz="2800" b="0" i="0" u="none" strike="noStrike" dirty="0">
                          <a:solidFill>
                            <a:srgbClr val="000000"/>
                          </a:solidFill>
                          <a:effectLst/>
                          <a:latin typeface="Arial" panose="020B0604020202020204" pitchFamily="34" charset="0"/>
                          <a:cs typeface="Arial" panose="020B0604020202020204" pitchFamily="34" charset="0"/>
                        </a:rPr>
                        <a:t>2.107,68</a:t>
                      </a:r>
                      <a:endParaRPr lang="en-US" sz="2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0D8E8"/>
                    </a:solidFill>
                  </a:tcPr>
                </a:tc>
                <a:extLst>
                  <a:ext uri="{0D108BD9-81ED-4DB2-BD59-A6C34878D82A}">
                    <a16:rowId xmlns:a16="http://schemas.microsoft.com/office/drawing/2014/main" val="10005"/>
                  </a:ext>
                </a:extLst>
              </a:tr>
              <a:tr h="498526">
                <a:tc>
                  <a:txBody>
                    <a:bodyPr/>
                    <a:lstStyle>
                      <a:lvl1pPr marL="0" algn="l" defTabSz="685800" rtl="0" eaLnBrk="1" latinLnBrk="0" hangingPunct="1">
                        <a:defRPr sz="1350" kern="1200">
                          <a:solidFill>
                            <a:schemeClr val="tx1"/>
                          </a:solidFill>
                          <a:latin typeface="Candara"/>
                        </a:defRPr>
                      </a:lvl1pPr>
                      <a:lvl2pPr marL="342900" algn="l" defTabSz="685800" rtl="0" eaLnBrk="1" latinLnBrk="0" hangingPunct="1">
                        <a:defRPr sz="1350" kern="1200">
                          <a:solidFill>
                            <a:schemeClr val="tx1"/>
                          </a:solidFill>
                          <a:latin typeface="Candara"/>
                        </a:defRPr>
                      </a:lvl2pPr>
                      <a:lvl3pPr marL="685800" algn="l" defTabSz="685800" rtl="0" eaLnBrk="1" latinLnBrk="0" hangingPunct="1">
                        <a:defRPr sz="1350" kern="1200">
                          <a:solidFill>
                            <a:schemeClr val="tx1"/>
                          </a:solidFill>
                          <a:latin typeface="Candara"/>
                        </a:defRPr>
                      </a:lvl3pPr>
                      <a:lvl4pPr marL="1028700" algn="l" defTabSz="685800" rtl="0" eaLnBrk="1" latinLnBrk="0" hangingPunct="1">
                        <a:defRPr sz="1350" kern="1200">
                          <a:solidFill>
                            <a:schemeClr val="tx1"/>
                          </a:solidFill>
                          <a:latin typeface="Candara"/>
                        </a:defRPr>
                      </a:lvl4pPr>
                      <a:lvl5pPr marL="1371600" algn="l" defTabSz="685800" rtl="0" eaLnBrk="1" latinLnBrk="0" hangingPunct="1">
                        <a:defRPr sz="1350" kern="1200">
                          <a:solidFill>
                            <a:schemeClr val="tx1"/>
                          </a:solidFill>
                          <a:latin typeface="Candara"/>
                        </a:defRPr>
                      </a:lvl5pPr>
                      <a:lvl6pPr marL="1714500" algn="l" defTabSz="685800" rtl="0" eaLnBrk="1" latinLnBrk="0" hangingPunct="1">
                        <a:defRPr sz="1350" kern="1200">
                          <a:solidFill>
                            <a:schemeClr val="tx1"/>
                          </a:solidFill>
                          <a:latin typeface="Candara"/>
                        </a:defRPr>
                      </a:lvl6pPr>
                      <a:lvl7pPr marL="2057400" algn="l" defTabSz="685800" rtl="0" eaLnBrk="1" latinLnBrk="0" hangingPunct="1">
                        <a:defRPr sz="1350" kern="1200">
                          <a:solidFill>
                            <a:schemeClr val="tx1"/>
                          </a:solidFill>
                          <a:latin typeface="Candara"/>
                        </a:defRPr>
                      </a:lvl7pPr>
                      <a:lvl8pPr marL="2400300" algn="l" defTabSz="685800" rtl="0" eaLnBrk="1" latinLnBrk="0" hangingPunct="1">
                        <a:defRPr sz="1350" kern="1200">
                          <a:solidFill>
                            <a:schemeClr val="tx1"/>
                          </a:solidFill>
                          <a:latin typeface="Candara"/>
                        </a:defRPr>
                      </a:lvl8pPr>
                      <a:lvl9pPr marL="2743200" algn="l" defTabSz="685800" rtl="0" eaLnBrk="1" latinLnBrk="0" hangingPunct="1">
                        <a:defRPr sz="1350" kern="1200">
                          <a:solidFill>
                            <a:schemeClr val="tx1"/>
                          </a:solidFill>
                          <a:latin typeface="Candara"/>
                        </a:defRPr>
                      </a:lvl9pPr>
                    </a:lstStyle>
                    <a:p>
                      <a:pPr algn="ctr" rtl="0" fontAlgn="ctr"/>
                      <a:r>
                        <a:rPr lang="en-US" sz="2800" b="1" i="0" u="none" strike="noStrike" dirty="0">
                          <a:solidFill>
                            <a:srgbClr val="000000"/>
                          </a:solidFill>
                          <a:effectLst/>
                          <a:latin typeface="Arial" panose="020B0604020202020204" pitchFamily="34" charset="0"/>
                          <a:cs typeface="Arial" panose="020B0604020202020204" pitchFamily="34" charset="0"/>
                        </a:rPr>
                        <a:t>TOTAL</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E9EDF4"/>
                    </a:solidFill>
                  </a:tcPr>
                </a:tc>
                <a:tc>
                  <a:txBody>
                    <a:bodyPr/>
                    <a:lstStyle>
                      <a:lvl1pPr marL="0" algn="l" defTabSz="685800" rtl="0" eaLnBrk="1" latinLnBrk="0" hangingPunct="1">
                        <a:defRPr sz="1350" kern="1200">
                          <a:solidFill>
                            <a:schemeClr val="tx1"/>
                          </a:solidFill>
                          <a:latin typeface="Candara"/>
                        </a:defRPr>
                      </a:lvl1pPr>
                      <a:lvl2pPr marL="342900" algn="l" defTabSz="685800" rtl="0" eaLnBrk="1" latinLnBrk="0" hangingPunct="1">
                        <a:defRPr sz="1350" kern="1200">
                          <a:solidFill>
                            <a:schemeClr val="tx1"/>
                          </a:solidFill>
                          <a:latin typeface="Candara"/>
                        </a:defRPr>
                      </a:lvl2pPr>
                      <a:lvl3pPr marL="685800" algn="l" defTabSz="685800" rtl="0" eaLnBrk="1" latinLnBrk="0" hangingPunct="1">
                        <a:defRPr sz="1350" kern="1200">
                          <a:solidFill>
                            <a:schemeClr val="tx1"/>
                          </a:solidFill>
                          <a:latin typeface="Candara"/>
                        </a:defRPr>
                      </a:lvl3pPr>
                      <a:lvl4pPr marL="1028700" algn="l" defTabSz="685800" rtl="0" eaLnBrk="1" latinLnBrk="0" hangingPunct="1">
                        <a:defRPr sz="1350" kern="1200">
                          <a:solidFill>
                            <a:schemeClr val="tx1"/>
                          </a:solidFill>
                          <a:latin typeface="Candara"/>
                        </a:defRPr>
                      </a:lvl4pPr>
                      <a:lvl5pPr marL="1371600" algn="l" defTabSz="685800" rtl="0" eaLnBrk="1" latinLnBrk="0" hangingPunct="1">
                        <a:defRPr sz="1350" kern="1200">
                          <a:solidFill>
                            <a:schemeClr val="tx1"/>
                          </a:solidFill>
                          <a:latin typeface="Candara"/>
                        </a:defRPr>
                      </a:lvl5pPr>
                      <a:lvl6pPr marL="1714500" algn="l" defTabSz="685800" rtl="0" eaLnBrk="1" latinLnBrk="0" hangingPunct="1">
                        <a:defRPr sz="1350" kern="1200">
                          <a:solidFill>
                            <a:schemeClr val="tx1"/>
                          </a:solidFill>
                          <a:latin typeface="Candara"/>
                        </a:defRPr>
                      </a:lvl6pPr>
                      <a:lvl7pPr marL="2057400" algn="l" defTabSz="685800" rtl="0" eaLnBrk="1" latinLnBrk="0" hangingPunct="1">
                        <a:defRPr sz="1350" kern="1200">
                          <a:solidFill>
                            <a:schemeClr val="tx1"/>
                          </a:solidFill>
                          <a:latin typeface="Candara"/>
                        </a:defRPr>
                      </a:lvl7pPr>
                      <a:lvl8pPr marL="2400300" algn="l" defTabSz="685800" rtl="0" eaLnBrk="1" latinLnBrk="0" hangingPunct="1">
                        <a:defRPr sz="1350" kern="1200">
                          <a:solidFill>
                            <a:schemeClr val="tx1"/>
                          </a:solidFill>
                          <a:latin typeface="Candara"/>
                        </a:defRPr>
                      </a:lvl8pPr>
                      <a:lvl9pPr marL="2743200" algn="l" defTabSz="685800" rtl="0" eaLnBrk="1" latinLnBrk="0" hangingPunct="1">
                        <a:defRPr sz="1350" kern="1200">
                          <a:solidFill>
                            <a:schemeClr val="tx1"/>
                          </a:solidFill>
                          <a:latin typeface="Candara"/>
                        </a:defRPr>
                      </a:lvl9pPr>
                    </a:lstStyle>
                    <a:p>
                      <a:pPr algn="r" rtl="0" fontAlgn="b"/>
                      <a:r>
                        <a:rPr lang="en-US" sz="2800" b="1" i="0" u="none" strike="noStrike" dirty="0">
                          <a:solidFill>
                            <a:srgbClr val="000000"/>
                          </a:solidFill>
                          <a:effectLst/>
                          <a:latin typeface="Arial" panose="020B0604020202020204" pitchFamily="34" charset="0"/>
                          <a:cs typeface="Arial" panose="020B0604020202020204" pitchFamily="34" charset="0"/>
                        </a:rPr>
                        <a:t>67.784,45</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E9EDF4"/>
                    </a:solidFill>
                  </a:tcPr>
                </a:tc>
                <a:extLst>
                  <a:ext uri="{0D108BD9-81ED-4DB2-BD59-A6C34878D82A}">
                    <a16:rowId xmlns:a16="http://schemas.microsoft.com/office/drawing/2014/main" val="431753400"/>
                  </a:ext>
                </a:extLst>
              </a:tr>
            </a:tbl>
          </a:graphicData>
        </a:graphic>
      </p:graphicFrame>
    </p:spTree>
    <p:extLst>
      <p:ext uri="{BB962C8B-B14F-4D97-AF65-F5344CB8AC3E}">
        <p14:creationId xmlns:p14="http://schemas.microsoft.com/office/powerpoint/2010/main" val="3073220372"/>
      </p:ext>
    </p:extLst>
  </p:cSld>
  <p:clrMapOvr>
    <a:masterClrMapping/>
  </p:clrMapOvr>
  <p:transition spd="slow">
    <p:randomBar dir="vert"/>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79512" y="188640"/>
            <a:ext cx="8784976" cy="6552728"/>
          </a:xfrm>
        </p:spPr>
        <p:txBody>
          <a:bodyPr>
            <a:normAutofit/>
          </a:bodyPr>
          <a:lstStyle/>
          <a:p>
            <a:pPr algn="just"/>
            <a:r>
              <a:rPr lang="es-ES" sz="1200" dirty="0">
                <a:solidFill>
                  <a:schemeClr val="accent4">
                    <a:lumMod val="75000"/>
                  </a:schemeClr>
                </a:solidFill>
              </a:rPr>
              <a:t>.</a:t>
            </a:r>
          </a:p>
        </p:txBody>
      </p:sp>
      <p:sp>
        <p:nvSpPr>
          <p:cNvPr id="12" name="Rectángulo 11"/>
          <p:cNvSpPr/>
          <p:nvPr/>
        </p:nvSpPr>
        <p:spPr>
          <a:xfrm>
            <a:off x="533903" y="620688"/>
            <a:ext cx="7992888" cy="1152129"/>
          </a:xfrm>
          <a:prstGeom prst="rect">
            <a:avLst/>
          </a:prstGeom>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es-ES" sz="2800" b="1" kern="0" dirty="0">
                <a:solidFill>
                  <a:prstClr val="white"/>
                </a:solidFill>
                <a:latin typeface="Arial" panose="020B0604020202020204" pitchFamily="34" charset="0"/>
                <a:cs typeface="Arial" panose="020B0604020202020204" pitchFamily="34" charset="0"/>
              </a:rPr>
              <a:t>OTROS GASTOS CORRIENTES </a:t>
            </a:r>
            <a:endParaRPr kumimoji="0" lang="es-ES" sz="2800" b="1" i="0" u="none" strike="noStrike" kern="0" cap="none" spc="0" normalizeH="0" baseline="0" noProof="0" dirty="0">
              <a:ln>
                <a:noFill/>
              </a:ln>
              <a:solidFill>
                <a:prstClr val="white"/>
              </a:solidFill>
              <a:effectLst/>
              <a:uLnTx/>
              <a:uFillTx/>
              <a:latin typeface="Arial" panose="020B0604020202020204" pitchFamily="34" charset="0"/>
              <a:cs typeface="Arial" panose="020B0604020202020204" pitchFamily="34" charset="0"/>
            </a:endParaRPr>
          </a:p>
        </p:txBody>
      </p:sp>
      <p:graphicFrame>
        <p:nvGraphicFramePr>
          <p:cNvPr id="5" name="Tabla 4">
            <a:extLst>
              <a:ext uri="{FF2B5EF4-FFF2-40B4-BE49-F238E27FC236}">
                <a16:creationId xmlns:a16="http://schemas.microsoft.com/office/drawing/2014/main" id="{7492CFE2-C6CF-48EB-B354-0161EF8218CD}"/>
              </a:ext>
            </a:extLst>
          </p:cNvPr>
          <p:cNvGraphicFramePr>
            <a:graphicFrameLocks noGrp="1"/>
          </p:cNvGraphicFramePr>
          <p:nvPr>
            <p:extLst>
              <p:ext uri="{D42A27DB-BD31-4B8C-83A1-F6EECF244321}">
                <p14:modId xmlns:p14="http://schemas.microsoft.com/office/powerpoint/2010/main" val="1338189955"/>
              </p:ext>
            </p:extLst>
          </p:nvPr>
        </p:nvGraphicFramePr>
        <p:xfrm>
          <a:off x="539552" y="1988840"/>
          <a:ext cx="7992888" cy="3696902"/>
        </p:xfrm>
        <a:graphic>
          <a:graphicData uri="http://schemas.openxmlformats.org/drawingml/2006/table">
            <a:tbl>
              <a:tblPr firstRow="1" bandRow="1"/>
              <a:tblGrid>
                <a:gridCol w="6264696">
                  <a:extLst>
                    <a:ext uri="{9D8B030D-6E8A-4147-A177-3AD203B41FA5}">
                      <a16:colId xmlns:a16="http://schemas.microsoft.com/office/drawing/2014/main" val="1467677064"/>
                    </a:ext>
                  </a:extLst>
                </a:gridCol>
                <a:gridCol w="1728192">
                  <a:extLst>
                    <a:ext uri="{9D8B030D-6E8A-4147-A177-3AD203B41FA5}">
                      <a16:colId xmlns:a16="http://schemas.microsoft.com/office/drawing/2014/main" val="724030464"/>
                    </a:ext>
                  </a:extLst>
                </a:gridCol>
              </a:tblGrid>
              <a:tr h="602449">
                <a:tc>
                  <a:txBody>
                    <a:bodyPr/>
                    <a:lstStyle>
                      <a:lvl1pPr marL="0" algn="l" defTabSz="685800" rtl="0" eaLnBrk="1" latinLnBrk="0" hangingPunct="1">
                        <a:defRPr sz="1350" kern="1200">
                          <a:solidFill>
                            <a:schemeClr val="tx1"/>
                          </a:solidFill>
                          <a:latin typeface="Candara"/>
                        </a:defRPr>
                      </a:lvl1pPr>
                      <a:lvl2pPr marL="342900" algn="l" defTabSz="685800" rtl="0" eaLnBrk="1" latinLnBrk="0" hangingPunct="1">
                        <a:defRPr sz="1350" kern="1200">
                          <a:solidFill>
                            <a:schemeClr val="tx1"/>
                          </a:solidFill>
                          <a:latin typeface="Candara"/>
                        </a:defRPr>
                      </a:lvl2pPr>
                      <a:lvl3pPr marL="685800" algn="l" defTabSz="685800" rtl="0" eaLnBrk="1" latinLnBrk="0" hangingPunct="1">
                        <a:defRPr sz="1350" kern="1200">
                          <a:solidFill>
                            <a:schemeClr val="tx1"/>
                          </a:solidFill>
                          <a:latin typeface="Candara"/>
                        </a:defRPr>
                      </a:lvl3pPr>
                      <a:lvl4pPr marL="1028700" algn="l" defTabSz="685800" rtl="0" eaLnBrk="1" latinLnBrk="0" hangingPunct="1">
                        <a:defRPr sz="1350" kern="1200">
                          <a:solidFill>
                            <a:schemeClr val="tx1"/>
                          </a:solidFill>
                          <a:latin typeface="Candara"/>
                        </a:defRPr>
                      </a:lvl4pPr>
                      <a:lvl5pPr marL="1371600" algn="l" defTabSz="685800" rtl="0" eaLnBrk="1" latinLnBrk="0" hangingPunct="1">
                        <a:defRPr sz="1350" kern="1200">
                          <a:solidFill>
                            <a:schemeClr val="tx1"/>
                          </a:solidFill>
                          <a:latin typeface="Candara"/>
                        </a:defRPr>
                      </a:lvl5pPr>
                      <a:lvl6pPr marL="1714500" algn="l" defTabSz="685800" rtl="0" eaLnBrk="1" latinLnBrk="0" hangingPunct="1">
                        <a:defRPr sz="1350" kern="1200">
                          <a:solidFill>
                            <a:schemeClr val="tx1"/>
                          </a:solidFill>
                          <a:latin typeface="Candara"/>
                        </a:defRPr>
                      </a:lvl6pPr>
                      <a:lvl7pPr marL="2057400" algn="l" defTabSz="685800" rtl="0" eaLnBrk="1" latinLnBrk="0" hangingPunct="1">
                        <a:defRPr sz="1350" kern="1200">
                          <a:solidFill>
                            <a:schemeClr val="tx1"/>
                          </a:solidFill>
                          <a:latin typeface="Candara"/>
                        </a:defRPr>
                      </a:lvl7pPr>
                      <a:lvl8pPr marL="2400300" algn="l" defTabSz="685800" rtl="0" eaLnBrk="1" latinLnBrk="0" hangingPunct="1">
                        <a:defRPr sz="1350" kern="1200">
                          <a:solidFill>
                            <a:schemeClr val="tx1"/>
                          </a:solidFill>
                          <a:latin typeface="Candara"/>
                        </a:defRPr>
                      </a:lvl8pPr>
                      <a:lvl9pPr marL="2743200" algn="l" defTabSz="685800" rtl="0" eaLnBrk="1" latinLnBrk="0" hangingPunct="1">
                        <a:defRPr sz="1350" kern="1200">
                          <a:solidFill>
                            <a:schemeClr val="tx1"/>
                          </a:solidFill>
                          <a:latin typeface="Candara"/>
                        </a:defRPr>
                      </a:lvl9pPr>
                    </a:lstStyle>
                    <a:p>
                      <a:pPr algn="ctr" rtl="0" fontAlgn="ctr"/>
                      <a:r>
                        <a:rPr lang="en-US" sz="2800" b="1" i="0" u="none" strike="noStrike" dirty="0">
                          <a:solidFill>
                            <a:schemeClr val="bg1"/>
                          </a:solidFill>
                          <a:effectLst/>
                          <a:latin typeface="Arial" panose="020B0604020202020204" pitchFamily="34" charset="0"/>
                          <a:cs typeface="Arial" panose="020B0604020202020204" pitchFamily="34" charset="0"/>
                        </a:rPr>
                        <a:t>DESCRIPCIÓN</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404040"/>
                    </a:solidFill>
                  </a:tcPr>
                </a:tc>
                <a:tc>
                  <a:txBody>
                    <a:bodyPr/>
                    <a:lstStyle>
                      <a:lvl1pPr marL="0" algn="l" defTabSz="685800" rtl="0" eaLnBrk="1" latinLnBrk="0" hangingPunct="1">
                        <a:defRPr sz="1350" kern="1200">
                          <a:solidFill>
                            <a:schemeClr val="tx1"/>
                          </a:solidFill>
                          <a:latin typeface="Candara"/>
                        </a:defRPr>
                      </a:lvl1pPr>
                      <a:lvl2pPr marL="342900" algn="l" defTabSz="685800" rtl="0" eaLnBrk="1" latinLnBrk="0" hangingPunct="1">
                        <a:defRPr sz="1350" kern="1200">
                          <a:solidFill>
                            <a:schemeClr val="tx1"/>
                          </a:solidFill>
                          <a:latin typeface="Candara"/>
                        </a:defRPr>
                      </a:lvl2pPr>
                      <a:lvl3pPr marL="685800" algn="l" defTabSz="685800" rtl="0" eaLnBrk="1" latinLnBrk="0" hangingPunct="1">
                        <a:defRPr sz="1350" kern="1200">
                          <a:solidFill>
                            <a:schemeClr val="tx1"/>
                          </a:solidFill>
                          <a:latin typeface="Candara"/>
                        </a:defRPr>
                      </a:lvl3pPr>
                      <a:lvl4pPr marL="1028700" algn="l" defTabSz="685800" rtl="0" eaLnBrk="1" latinLnBrk="0" hangingPunct="1">
                        <a:defRPr sz="1350" kern="1200">
                          <a:solidFill>
                            <a:schemeClr val="tx1"/>
                          </a:solidFill>
                          <a:latin typeface="Candara"/>
                        </a:defRPr>
                      </a:lvl4pPr>
                      <a:lvl5pPr marL="1371600" algn="l" defTabSz="685800" rtl="0" eaLnBrk="1" latinLnBrk="0" hangingPunct="1">
                        <a:defRPr sz="1350" kern="1200">
                          <a:solidFill>
                            <a:schemeClr val="tx1"/>
                          </a:solidFill>
                          <a:latin typeface="Candara"/>
                        </a:defRPr>
                      </a:lvl5pPr>
                      <a:lvl6pPr marL="1714500" algn="l" defTabSz="685800" rtl="0" eaLnBrk="1" latinLnBrk="0" hangingPunct="1">
                        <a:defRPr sz="1350" kern="1200">
                          <a:solidFill>
                            <a:schemeClr val="tx1"/>
                          </a:solidFill>
                          <a:latin typeface="Candara"/>
                        </a:defRPr>
                      </a:lvl6pPr>
                      <a:lvl7pPr marL="2057400" algn="l" defTabSz="685800" rtl="0" eaLnBrk="1" latinLnBrk="0" hangingPunct="1">
                        <a:defRPr sz="1350" kern="1200">
                          <a:solidFill>
                            <a:schemeClr val="tx1"/>
                          </a:solidFill>
                          <a:latin typeface="Candara"/>
                        </a:defRPr>
                      </a:lvl7pPr>
                      <a:lvl8pPr marL="2400300" algn="l" defTabSz="685800" rtl="0" eaLnBrk="1" latinLnBrk="0" hangingPunct="1">
                        <a:defRPr sz="1350" kern="1200">
                          <a:solidFill>
                            <a:schemeClr val="tx1"/>
                          </a:solidFill>
                          <a:latin typeface="Candara"/>
                        </a:defRPr>
                      </a:lvl8pPr>
                      <a:lvl9pPr marL="2743200" algn="l" defTabSz="685800" rtl="0" eaLnBrk="1" latinLnBrk="0" hangingPunct="1">
                        <a:defRPr sz="1350" kern="1200">
                          <a:solidFill>
                            <a:schemeClr val="tx1"/>
                          </a:solidFill>
                          <a:latin typeface="Candara"/>
                        </a:defRPr>
                      </a:lvl9pPr>
                    </a:lstStyle>
                    <a:p>
                      <a:pPr algn="ctr" rtl="0" fontAlgn="ctr"/>
                      <a:r>
                        <a:rPr lang="en-US" sz="2800" b="1" i="0" u="none" strike="noStrike" dirty="0">
                          <a:solidFill>
                            <a:schemeClr val="bg1"/>
                          </a:solidFill>
                          <a:effectLst/>
                          <a:latin typeface="Arial" panose="020B0604020202020204" pitchFamily="34" charset="0"/>
                          <a:cs typeface="Arial" panose="020B0604020202020204" pitchFamily="34" charset="0"/>
                        </a:rPr>
                        <a:t>MONTO</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404040"/>
                    </a:solidFill>
                  </a:tcPr>
                </a:tc>
                <a:extLst>
                  <a:ext uri="{0D108BD9-81ED-4DB2-BD59-A6C34878D82A}">
                    <a16:rowId xmlns:a16="http://schemas.microsoft.com/office/drawing/2014/main" val="329069947"/>
                  </a:ext>
                </a:extLst>
              </a:tr>
              <a:tr h="401633">
                <a:tc>
                  <a:txBody>
                    <a:bodyPr/>
                    <a:lstStyle>
                      <a:lvl1pPr marL="0" algn="l" defTabSz="685800" rtl="0" eaLnBrk="1" latinLnBrk="0" hangingPunct="1">
                        <a:defRPr sz="1350" kern="1200">
                          <a:solidFill>
                            <a:schemeClr val="tx1"/>
                          </a:solidFill>
                          <a:latin typeface="Candara"/>
                        </a:defRPr>
                      </a:lvl1pPr>
                      <a:lvl2pPr marL="342900" algn="l" defTabSz="685800" rtl="0" eaLnBrk="1" latinLnBrk="0" hangingPunct="1">
                        <a:defRPr sz="1350" kern="1200">
                          <a:solidFill>
                            <a:schemeClr val="tx1"/>
                          </a:solidFill>
                          <a:latin typeface="Candara"/>
                        </a:defRPr>
                      </a:lvl2pPr>
                      <a:lvl3pPr marL="685800" algn="l" defTabSz="685800" rtl="0" eaLnBrk="1" latinLnBrk="0" hangingPunct="1">
                        <a:defRPr sz="1350" kern="1200">
                          <a:solidFill>
                            <a:schemeClr val="tx1"/>
                          </a:solidFill>
                          <a:latin typeface="Candara"/>
                        </a:defRPr>
                      </a:lvl3pPr>
                      <a:lvl4pPr marL="1028700" algn="l" defTabSz="685800" rtl="0" eaLnBrk="1" latinLnBrk="0" hangingPunct="1">
                        <a:defRPr sz="1350" kern="1200">
                          <a:solidFill>
                            <a:schemeClr val="tx1"/>
                          </a:solidFill>
                          <a:latin typeface="Candara"/>
                        </a:defRPr>
                      </a:lvl4pPr>
                      <a:lvl5pPr marL="1371600" algn="l" defTabSz="685800" rtl="0" eaLnBrk="1" latinLnBrk="0" hangingPunct="1">
                        <a:defRPr sz="1350" kern="1200">
                          <a:solidFill>
                            <a:schemeClr val="tx1"/>
                          </a:solidFill>
                          <a:latin typeface="Candara"/>
                        </a:defRPr>
                      </a:lvl5pPr>
                      <a:lvl6pPr marL="1714500" algn="l" defTabSz="685800" rtl="0" eaLnBrk="1" latinLnBrk="0" hangingPunct="1">
                        <a:defRPr sz="1350" kern="1200">
                          <a:solidFill>
                            <a:schemeClr val="tx1"/>
                          </a:solidFill>
                          <a:latin typeface="Candara"/>
                        </a:defRPr>
                      </a:lvl6pPr>
                      <a:lvl7pPr marL="2057400" algn="l" defTabSz="685800" rtl="0" eaLnBrk="1" latinLnBrk="0" hangingPunct="1">
                        <a:defRPr sz="1350" kern="1200">
                          <a:solidFill>
                            <a:schemeClr val="tx1"/>
                          </a:solidFill>
                          <a:latin typeface="Candara"/>
                        </a:defRPr>
                      </a:lvl7pPr>
                      <a:lvl8pPr marL="2400300" algn="l" defTabSz="685800" rtl="0" eaLnBrk="1" latinLnBrk="0" hangingPunct="1">
                        <a:defRPr sz="1350" kern="1200">
                          <a:solidFill>
                            <a:schemeClr val="tx1"/>
                          </a:solidFill>
                          <a:latin typeface="Candara"/>
                        </a:defRPr>
                      </a:lvl8pPr>
                      <a:lvl9pPr marL="2743200" algn="l" defTabSz="685800" rtl="0" eaLnBrk="1" latinLnBrk="0" hangingPunct="1">
                        <a:defRPr sz="1350" kern="1200">
                          <a:solidFill>
                            <a:schemeClr val="tx1"/>
                          </a:solidFill>
                          <a:latin typeface="Candara"/>
                        </a:defRPr>
                      </a:lvl9pPr>
                    </a:lstStyle>
                    <a:p>
                      <a:pPr algn="l" rtl="0" fontAlgn="b"/>
                      <a:r>
                        <a:rPr lang="en-US" sz="2800" b="0" i="0" u="none" strike="noStrike" dirty="0">
                          <a:solidFill>
                            <a:srgbClr val="000000"/>
                          </a:solidFill>
                          <a:effectLst/>
                          <a:latin typeface="Arial" panose="020B0604020202020204" pitchFamily="34" charset="0"/>
                          <a:cs typeface="Arial" panose="020B0604020202020204" pitchFamily="34" charset="0"/>
                        </a:rPr>
                        <a:t>Telecomunicaciones </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0D8E8"/>
                    </a:solidFill>
                  </a:tcPr>
                </a:tc>
                <a:tc>
                  <a:txBody>
                    <a:bodyPr/>
                    <a:lstStyle>
                      <a:lvl1pPr marL="0" algn="l" defTabSz="685800" rtl="0" eaLnBrk="1" latinLnBrk="0" hangingPunct="1">
                        <a:defRPr sz="1350" kern="1200">
                          <a:solidFill>
                            <a:schemeClr val="tx1"/>
                          </a:solidFill>
                          <a:latin typeface="Candara"/>
                        </a:defRPr>
                      </a:lvl1pPr>
                      <a:lvl2pPr marL="342900" algn="l" defTabSz="685800" rtl="0" eaLnBrk="1" latinLnBrk="0" hangingPunct="1">
                        <a:defRPr sz="1350" kern="1200">
                          <a:solidFill>
                            <a:schemeClr val="tx1"/>
                          </a:solidFill>
                          <a:latin typeface="Candara"/>
                        </a:defRPr>
                      </a:lvl2pPr>
                      <a:lvl3pPr marL="685800" algn="l" defTabSz="685800" rtl="0" eaLnBrk="1" latinLnBrk="0" hangingPunct="1">
                        <a:defRPr sz="1350" kern="1200">
                          <a:solidFill>
                            <a:schemeClr val="tx1"/>
                          </a:solidFill>
                          <a:latin typeface="Candara"/>
                        </a:defRPr>
                      </a:lvl3pPr>
                      <a:lvl4pPr marL="1028700" algn="l" defTabSz="685800" rtl="0" eaLnBrk="1" latinLnBrk="0" hangingPunct="1">
                        <a:defRPr sz="1350" kern="1200">
                          <a:solidFill>
                            <a:schemeClr val="tx1"/>
                          </a:solidFill>
                          <a:latin typeface="Candara"/>
                        </a:defRPr>
                      </a:lvl4pPr>
                      <a:lvl5pPr marL="1371600" algn="l" defTabSz="685800" rtl="0" eaLnBrk="1" latinLnBrk="0" hangingPunct="1">
                        <a:defRPr sz="1350" kern="1200">
                          <a:solidFill>
                            <a:schemeClr val="tx1"/>
                          </a:solidFill>
                          <a:latin typeface="Candara"/>
                        </a:defRPr>
                      </a:lvl5pPr>
                      <a:lvl6pPr marL="1714500" algn="l" defTabSz="685800" rtl="0" eaLnBrk="1" latinLnBrk="0" hangingPunct="1">
                        <a:defRPr sz="1350" kern="1200">
                          <a:solidFill>
                            <a:schemeClr val="tx1"/>
                          </a:solidFill>
                          <a:latin typeface="Candara"/>
                        </a:defRPr>
                      </a:lvl6pPr>
                      <a:lvl7pPr marL="2057400" algn="l" defTabSz="685800" rtl="0" eaLnBrk="1" latinLnBrk="0" hangingPunct="1">
                        <a:defRPr sz="1350" kern="1200">
                          <a:solidFill>
                            <a:schemeClr val="tx1"/>
                          </a:solidFill>
                          <a:latin typeface="Candara"/>
                        </a:defRPr>
                      </a:lvl7pPr>
                      <a:lvl8pPr marL="2400300" algn="l" defTabSz="685800" rtl="0" eaLnBrk="1" latinLnBrk="0" hangingPunct="1">
                        <a:defRPr sz="1350" kern="1200">
                          <a:solidFill>
                            <a:schemeClr val="tx1"/>
                          </a:solidFill>
                          <a:latin typeface="Candara"/>
                        </a:defRPr>
                      </a:lvl8pPr>
                      <a:lvl9pPr marL="2743200" algn="l" defTabSz="685800" rtl="0" eaLnBrk="1" latinLnBrk="0" hangingPunct="1">
                        <a:defRPr sz="1350" kern="1200">
                          <a:solidFill>
                            <a:schemeClr val="tx1"/>
                          </a:solidFill>
                          <a:latin typeface="Candara"/>
                        </a:defRPr>
                      </a:lvl9pPr>
                    </a:lstStyle>
                    <a:p>
                      <a:pPr algn="r" fontAlgn="ctr"/>
                      <a:r>
                        <a:rPr lang="es-EC" sz="2800" dirty="0">
                          <a:latin typeface="Arial" panose="020B0604020202020204" pitchFamily="34" charset="0"/>
                          <a:cs typeface="Arial" panose="020B0604020202020204" pitchFamily="34" charset="0"/>
                        </a:rPr>
                        <a:t>1.290,62</a:t>
                      </a:r>
                      <a:endParaRPr lang="en-US" sz="2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0D8E8"/>
                    </a:solidFill>
                  </a:tcPr>
                </a:tc>
                <a:extLst>
                  <a:ext uri="{0D108BD9-81ED-4DB2-BD59-A6C34878D82A}">
                    <a16:rowId xmlns:a16="http://schemas.microsoft.com/office/drawing/2014/main" val="319193557"/>
                  </a:ext>
                </a:extLst>
              </a:tr>
              <a:tr h="401633">
                <a:tc>
                  <a:txBody>
                    <a:bodyPr/>
                    <a:lstStyle/>
                    <a:p>
                      <a:pPr algn="l" rtl="0" fontAlgn="b"/>
                      <a:r>
                        <a:rPr lang="en-US" sz="2800" b="0" i="0" u="none" strike="noStrike" dirty="0" err="1">
                          <a:solidFill>
                            <a:srgbClr val="000000"/>
                          </a:solidFill>
                          <a:effectLst/>
                          <a:latin typeface="Arial" panose="020B0604020202020204" pitchFamily="34" charset="0"/>
                          <a:cs typeface="Arial" panose="020B0604020202020204" pitchFamily="34" charset="0"/>
                        </a:rPr>
                        <a:t>Comisiones</a:t>
                      </a:r>
                      <a:r>
                        <a:rPr lang="en-US" sz="2800" b="0" i="0" u="none" strike="noStrike" dirty="0">
                          <a:solidFill>
                            <a:srgbClr val="000000"/>
                          </a:solidFill>
                          <a:effectLst/>
                          <a:latin typeface="Arial" panose="020B0604020202020204" pitchFamily="34" charset="0"/>
                          <a:cs typeface="Arial" panose="020B0604020202020204" pitchFamily="34" charset="0"/>
                        </a:rPr>
                        <a:t> </a:t>
                      </a:r>
                      <a:r>
                        <a:rPr lang="en-US" sz="2800" b="0" i="0" u="none" strike="noStrike" dirty="0" err="1">
                          <a:solidFill>
                            <a:srgbClr val="000000"/>
                          </a:solidFill>
                          <a:effectLst/>
                          <a:latin typeface="Arial" panose="020B0604020202020204" pitchFamily="34" charset="0"/>
                          <a:cs typeface="Arial" panose="020B0604020202020204" pitchFamily="34" charset="0"/>
                        </a:rPr>
                        <a:t>Bancarias</a:t>
                      </a:r>
                      <a:r>
                        <a:rPr lang="en-US" sz="2800" b="0" i="0" u="none" strike="noStrike" dirty="0">
                          <a:solidFill>
                            <a:srgbClr val="000000"/>
                          </a:solidFill>
                          <a:effectLst/>
                          <a:latin typeface="Arial" panose="020B0604020202020204" pitchFamily="34" charset="0"/>
                          <a:cs typeface="Arial" panose="020B0604020202020204" pitchFamily="34" charset="0"/>
                        </a:rPr>
                        <a:t> </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0D8E8"/>
                    </a:solidFill>
                  </a:tcPr>
                </a:tc>
                <a:tc>
                  <a:txBody>
                    <a:bodyPr/>
                    <a:lstStyle/>
                    <a:p>
                      <a:pPr algn="r" fontAlgn="ctr"/>
                      <a:r>
                        <a:rPr lang="en-US" sz="2800" b="0" i="0" u="none" strike="noStrike" dirty="0">
                          <a:solidFill>
                            <a:srgbClr val="000000"/>
                          </a:solidFill>
                          <a:effectLst/>
                          <a:latin typeface="Arial" panose="020B0604020202020204" pitchFamily="34" charset="0"/>
                          <a:cs typeface="Arial" panose="020B0604020202020204" pitchFamily="34" charset="0"/>
                        </a:rPr>
                        <a:t>63,77</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0D8E8"/>
                    </a:solidFill>
                  </a:tcPr>
                </a:tc>
                <a:extLst>
                  <a:ext uri="{0D108BD9-81ED-4DB2-BD59-A6C34878D82A}">
                    <a16:rowId xmlns:a16="http://schemas.microsoft.com/office/drawing/2014/main" val="2923696336"/>
                  </a:ext>
                </a:extLst>
              </a:tr>
              <a:tr h="401633">
                <a:tc>
                  <a:txBody>
                    <a:bodyPr/>
                    <a:lstStyle/>
                    <a:p>
                      <a:pPr algn="l" rtl="0" fontAlgn="b"/>
                      <a:r>
                        <a:rPr lang="en-US" sz="2800" b="0" i="0" u="none" strike="noStrike" dirty="0">
                          <a:solidFill>
                            <a:srgbClr val="000000"/>
                          </a:solidFill>
                          <a:effectLst/>
                          <a:latin typeface="Arial" panose="020B0604020202020204" pitchFamily="34" charset="0"/>
                          <a:cs typeface="Arial" panose="020B0604020202020204" pitchFamily="34" charset="0"/>
                        </a:rPr>
                        <a:t> </a:t>
                      </a:r>
                      <a:r>
                        <a:rPr lang="en-US" sz="2800" b="0" i="0" u="none" strike="noStrike" dirty="0" err="1">
                          <a:solidFill>
                            <a:srgbClr val="000000"/>
                          </a:solidFill>
                          <a:effectLst/>
                          <a:latin typeface="Arial" panose="020B0604020202020204" pitchFamily="34" charset="0"/>
                          <a:cs typeface="Arial" panose="020B0604020202020204" pitchFamily="34" charset="0"/>
                        </a:rPr>
                        <a:t>Gobiernos</a:t>
                      </a:r>
                      <a:r>
                        <a:rPr lang="en-US" sz="2800" b="0" i="0" u="none" strike="noStrike" dirty="0">
                          <a:solidFill>
                            <a:srgbClr val="000000"/>
                          </a:solidFill>
                          <a:effectLst/>
                          <a:latin typeface="Arial" panose="020B0604020202020204" pitchFamily="34" charset="0"/>
                          <a:cs typeface="Arial" panose="020B0604020202020204" pitchFamily="34" charset="0"/>
                        </a:rPr>
                        <a:t> </a:t>
                      </a:r>
                      <a:r>
                        <a:rPr lang="en-US" sz="2800" b="0" i="0" u="none" strike="noStrike" dirty="0" err="1">
                          <a:solidFill>
                            <a:srgbClr val="000000"/>
                          </a:solidFill>
                          <a:effectLst/>
                          <a:latin typeface="Arial" panose="020B0604020202020204" pitchFamily="34" charset="0"/>
                          <a:cs typeface="Arial" panose="020B0604020202020204" pitchFamily="34" charset="0"/>
                        </a:rPr>
                        <a:t>Autónomos</a:t>
                      </a:r>
                      <a:r>
                        <a:rPr lang="en-US" sz="2800" b="0" i="0" u="none" strike="noStrike" dirty="0">
                          <a:solidFill>
                            <a:srgbClr val="000000"/>
                          </a:solidFill>
                          <a:effectLst/>
                          <a:latin typeface="Arial" panose="020B0604020202020204" pitchFamily="34" charset="0"/>
                          <a:cs typeface="Arial" panose="020B0604020202020204" pitchFamily="34" charset="0"/>
                        </a:rPr>
                        <a:t> </a:t>
                      </a:r>
                      <a:r>
                        <a:rPr lang="en-US" sz="2800" b="0" i="0" u="none" strike="noStrike" dirty="0" err="1">
                          <a:solidFill>
                            <a:srgbClr val="000000"/>
                          </a:solidFill>
                          <a:effectLst/>
                          <a:latin typeface="Arial" panose="020B0604020202020204" pitchFamily="34" charset="0"/>
                          <a:cs typeface="Arial" panose="020B0604020202020204" pitchFamily="34" charset="0"/>
                        </a:rPr>
                        <a:t>Descentralizados</a:t>
                      </a:r>
                      <a:r>
                        <a:rPr lang="en-US" sz="2800" b="0" i="0" u="none" strike="noStrike" dirty="0">
                          <a:solidFill>
                            <a:srgbClr val="000000"/>
                          </a:solidFill>
                          <a:effectLst/>
                          <a:latin typeface="Arial" panose="020B0604020202020204" pitchFamily="34" charset="0"/>
                          <a:cs typeface="Arial" panose="020B0604020202020204" pitchFamily="34" charset="0"/>
                        </a:rPr>
                        <a:t> </a:t>
                      </a:r>
                      <a:r>
                        <a:rPr lang="en-US" sz="2800" b="0" i="0" u="none" strike="noStrike" dirty="0" err="1">
                          <a:solidFill>
                            <a:srgbClr val="000000"/>
                          </a:solidFill>
                          <a:effectLst/>
                          <a:latin typeface="Arial" panose="020B0604020202020204" pitchFamily="34" charset="0"/>
                          <a:cs typeface="Arial" panose="020B0604020202020204" pitchFamily="34" charset="0"/>
                        </a:rPr>
                        <a:t>Conagopare</a:t>
                      </a:r>
                      <a:endParaRPr lang="en-US" sz="2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0D8E8"/>
                    </a:solidFill>
                  </a:tcPr>
                </a:tc>
                <a:tc>
                  <a:txBody>
                    <a:bodyPr/>
                    <a:lstStyle/>
                    <a:p>
                      <a:pPr algn="r" fontAlgn="ctr"/>
                      <a:r>
                        <a:rPr lang="en-US" sz="2800" b="0" i="0" u="none" strike="noStrike" dirty="0">
                          <a:solidFill>
                            <a:srgbClr val="000000"/>
                          </a:solidFill>
                          <a:effectLst/>
                          <a:latin typeface="Arial" panose="020B0604020202020204" pitchFamily="34" charset="0"/>
                          <a:cs typeface="Arial" panose="020B0604020202020204" pitchFamily="34" charset="0"/>
                        </a:rPr>
                        <a:t>5263.51</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0D8E8"/>
                    </a:solidFill>
                  </a:tcPr>
                </a:tc>
                <a:extLst>
                  <a:ext uri="{0D108BD9-81ED-4DB2-BD59-A6C34878D82A}">
                    <a16:rowId xmlns:a16="http://schemas.microsoft.com/office/drawing/2014/main" val="2176096560"/>
                  </a:ext>
                </a:extLst>
              </a:tr>
              <a:tr h="401633">
                <a:tc>
                  <a:txBody>
                    <a:bodyPr/>
                    <a:lstStyle/>
                    <a:p>
                      <a:pPr algn="l" rtl="0" fontAlgn="b"/>
                      <a:r>
                        <a:rPr lang="en-US" sz="2800" b="0" i="0" u="none" strike="noStrike" dirty="0">
                          <a:solidFill>
                            <a:srgbClr val="000000"/>
                          </a:solidFill>
                          <a:effectLst/>
                          <a:latin typeface="Arial" panose="020B0604020202020204" pitchFamily="34" charset="0"/>
                          <a:cs typeface="Arial" panose="020B0604020202020204" pitchFamily="34" charset="0"/>
                        </a:rPr>
                        <a:t> Cuentas o </a:t>
                      </a:r>
                      <a:r>
                        <a:rPr lang="en-US" sz="2800" b="0" i="0" u="none" strike="noStrike" dirty="0" err="1">
                          <a:solidFill>
                            <a:srgbClr val="000000"/>
                          </a:solidFill>
                          <a:effectLst/>
                          <a:latin typeface="Arial" panose="020B0604020202020204" pitchFamily="34" charset="0"/>
                          <a:cs typeface="Arial" panose="020B0604020202020204" pitchFamily="34" charset="0"/>
                        </a:rPr>
                        <a:t>Fondos</a:t>
                      </a:r>
                      <a:r>
                        <a:rPr lang="en-US" sz="2800" b="0" i="0" u="none" strike="noStrike" dirty="0">
                          <a:solidFill>
                            <a:srgbClr val="000000"/>
                          </a:solidFill>
                          <a:effectLst/>
                          <a:latin typeface="Arial" panose="020B0604020202020204" pitchFamily="34" charset="0"/>
                          <a:cs typeface="Arial" panose="020B0604020202020204" pitchFamily="34" charset="0"/>
                        </a:rPr>
                        <a:t> Especiales </a:t>
                      </a:r>
                      <a:r>
                        <a:rPr lang="en-US" sz="2800" b="0" i="0" u="none" strike="noStrike" dirty="0" err="1">
                          <a:solidFill>
                            <a:srgbClr val="000000"/>
                          </a:solidFill>
                          <a:effectLst/>
                          <a:latin typeface="Arial" panose="020B0604020202020204" pitchFamily="34" charset="0"/>
                          <a:cs typeface="Arial" panose="020B0604020202020204" pitchFamily="34" charset="0"/>
                        </a:rPr>
                        <a:t>Contraloria</a:t>
                      </a:r>
                      <a:endParaRPr lang="en-US" sz="2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0D8E8"/>
                    </a:solidFill>
                  </a:tcPr>
                </a:tc>
                <a:tc>
                  <a:txBody>
                    <a:bodyPr/>
                    <a:lstStyle/>
                    <a:p>
                      <a:pPr algn="r" fontAlgn="ctr"/>
                      <a:r>
                        <a:rPr lang="en-US" sz="2800" b="0" i="0" u="none" strike="noStrike" dirty="0">
                          <a:solidFill>
                            <a:srgbClr val="000000"/>
                          </a:solidFill>
                          <a:effectLst/>
                          <a:latin typeface="Arial" panose="020B0604020202020204" pitchFamily="34" charset="0"/>
                          <a:cs typeface="Arial" panose="020B0604020202020204" pitchFamily="34" charset="0"/>
                        </a:rPr>
                        <a:t>1499.07</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0D8E8"/>
                    </a:solidFill>
                  </a:tcPr>
                </a:tc>
                <a:extLst>
                  <a:ext uri="{0D108BD9-81ED-4DB2-BD59-A6C34878D82A}">
                    <a16:rowId xmlns:a16="http://schemas.microsoft.com/office/drawing/2014/main" val="1001351662"/>
                  </a:ext>
                </a:extLst>
              </a:tr>
              <a:tr h="496033">
                <a:tc>
                  <a:txBody>
                    <a:bodyPr/>
                    <a:lstStyle>
                      <a:lvl1pPr marL="0" algn="l" defTabSz="685800" rtl="0" eaLnBrk="1" latinLnBrk="0" hangingPunct="1">
                        <a:defRPr sz="1350" kern="1200">
                          <a:solidFill>
                            <a:schemeClr val="tx1"/>
                          </a:solidFill>
                          <a:latin typeface="Candara"/>
                        </a:defRPr>
                      </a:lvl1pPr>
                      <a:lvl2pPr marL="342900" algn="l" defTabSz="685800" rtl="0" eaLnBrk="1" latinLnBrk="0" hangingPunct="1">
                        <a:defRPr sz="1350" kern="1200">
                          <a:solidFill>
                            <a:schemeClr val="tx1"/>
                          </a:solidFill>
                          <a:latin typeface="Candara"/>
                        </a:defRPr>
                      </a:lvl2pPr>
                      <a:lvl3pPr marL="685800" algn="l" defTabSz="685800" rtl="0" eaLnBrk="1" latinLnBrk="0" hangingPunct="1">
                        <a:defRPr sz="1350" kern="1200">
                          <a:solidFill>
                            <a:schemeClr val="tx1"/>
                          </a:solidFill>
                          <a:latin typeface="Candara"/>
                        </a:defRPr>
                      </a:lvl3pPr>
                      <a:lvl4pPr marL="1028700" algn="l" defTabSz="685800" rtl="0" eaLnBrk="1" latinLnBrk="0" hangingPunct="1">
                        <a:defRPr sz="1350" kern="1200">
                          <a:solidFill>
                            <a:schemeClr val="tx1"/>
                          </a:solidFill>
                          <a:latin typeface="Candara"/>
                        </a:defRPr>
                      </a:lvl4pPr>
                      <a:lvl5pPr marL="1371600" algn="l" defTabSz="685800" rtl="0" eaLnBrk="1" latinLnBrk="0" hangingPunct="1">
                        <a:defRPr sz="1350" kern="1200">
                          <a:solidFill>
                            <a:schemeClr val="tx1"/>
                          </a:solidFill>
                          <a:latin typeface="Candara"/>
                        </a:defRPr>
                      </a:lvl5pPr>
                      <a:lvl6pPr marL="1714500" algn="l" defTabSz="685800" rtl="0" eaLnBrk="1" latinLnBrk="0" hangingPunct="1">
                        <a:defRPr sz="1350" kern="1200">
                          <a:solidFill>
                            <a:schemeClr val="tx1"/>
                          </a:solidFill>
                          <a:latin typeface="Candara"/>
                        </a:defRPr>
                      </a:lvl6pPr>
                      <a:lvl7pPr marL="2057400" algn="l" defTabSz="685800" rtl="0" eaLnBrk="1" latinLnBrk="0" hangingPunct="1">
                        <a:defRPr sz="1350" kern="1200">
                          <a:solidFill>
                            <a:schemeClr val="tx1"/>
                          </a:solidFill>
                          <a:latin typeface="Candara"/>
                        </a:defRPr>
                      </a:lvl7pPr>
                      <a:lvl8pPr marL="2400300" algn="l" defTabSz="685800" rtl="0" eaLnBrk="1" latinLnBrk="0" hangingPunct="1">
                        <a:defRPr sz="1350" kern="1200">
                          <a:solidFill>
                            <a:schemeClr val="tx1"/>
                          </a:solidFill>
                          <a:latin typeface="Candara"/>
                        </a:defRPr>
                      </a:lvl8pPr>
                      <a:lvl9pPr marL="2743200" algn="l" defTabSz="685800" rtl="0" eaLnBrk="1" latinLnBrk="0" hangingPunct="1">
                        <a:defRPr sz="1350" kern="1200">
                          <a:solidFill>
                            <a:schemeClr val="tx1"/>
                          </a:solidFill>
                          <a:latin typeface="Candara"/>
                        </a:defRPr>
                      </a:lvl9pPr>
                    </a:lstStyle>
                    <a:p>
                      <a:pPr algn="ctr" rtl="0" fontAlgn="ctr"/>
                      <a:r>
                        <a:rPr lang="en-US" sz="2800" b="1" i="0" u="none" strike="noStrike" dirty="0">
                          <a:solidFill>
                            <a:srgbClr val="000000"/>
                          </a:solidFill>
                          <a:effectLst/>
                          <a:latin typeface="Arial" panose="020B0604020202020204" pitchFamily="34" charset="0"/>
                          <a:cs typeface="Arial" panose="020B0604020202020204" pitchFamily="34" charset="0"/>
                        </a:rPr>
                        <a:t>TOTAL</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E9EDF4"/>
                    </a:solidFill>
                  </a:tcPr>
                </a:tc>
                <a:tc>
                  <a:txBody>
                    <a:bodyPr/>
                    <a:lstStyle>
                      <a:lvl1pPr marL="0" algn="l" defTabSz="685800" rtl="0" eaLnBrk="1" latinLnBrk="0" hangingPunct="1">
                        <a:defRPr sz="1350" kern="1200">
                          <a:solidFill>
                            <a:schemeClr val="tx1"/>
                          </a:solidFill>
                          <a:latin typeface="Candara"/>
                        </a:defRPr>
                      </a:lvl1pPr>
                      <a:lvl2pPr marL="342900" algn="l" defTabSz="685800" rtl="0" eaLnBrk="1" latinLnBrk="0" hangingPunct="1">
                        <a:defRPr sz="1350" kern="1200">
                          <a:solidFill>
                            <a:schemeClr val="tx1"/>
                          </a:solidFill>
                          <a:latin typeface="Candara"/>
                        </a:defRPr>
                      </a:lvl2pPr>
                      <a:lvl3pPr marL="685800" algn="l" defTabSz="685800" rtl="0" eaLnBrk="1" latinLnBrk="0" hangingPunct="1">
                        <a:defRPr sz="1350" kern="1200">
                          <a:solidFill>
                            <a:schemeClr val="tx1"/>
                          </a:solidFill>
                          <a:latin typeface="Candara"/>
                        </a:defRPr>
                      </a:lvl3pPr>
                      <a:lvl4pPr marL="1028700" algn="l" defTabSz="685800" rtl="0" eaLnBrk="1" latinLnBrk="0" hangingPunct="1">
                        <a:defRPr sz="1350" kern="1200">
                          <a:solidFill>
                            <a:schemeClr val="tx1"/>
                          </a:solidFill>
                          <a:latin typeface="Candara"/>
                        </a:defRPr>
                      </a:lvl4pPr>
                      <a:lvl5pPr marL="1371600" algn="l" defTabSz="685800" rtl="0" eaLnBrk="1" latinLnBrk="0" hangingPunct="1">
                        <a:defRPr sz="1350" kern="1200">
                          <a:solidFill>
                            <a:schemeClr val="tx1"/>
                          </a:solidFill>
                          <a:latin typeface="Candara"/>
                        </a:defRPr>
                      </a:lvl5pPr>
                      <a:lvl6pPr marL="1714500" algn="l" defTabSz="685800" rtl="0" eaLnBrk="1" latinLnBrk="0" hangingPunct="1">
                        <a:defRPr sz="1350" kern="1200">
                          <a:solidFill>
                            <a:schemeClr val="tx1"/>
                          </a:solidFill>
                          <a:latin typeface="Candara"/>
                        </a:defRPr>
                      </a:lvl6pPr>
                      <a:lvl7pPr marL="2057400" algn="l" defTabSz="685800" rtl="0" eaLnBrk="1" latinLnBrk="0" hangingPunct="1">
                        <a:defRPr sz="1350" kern="1200">
                          <a:solidFill>
                            <a:schemeClr val="tx1"/>
                          </a:solidFill>
                          <a:latin typeface="Candara"/>
                        </a:defRPr>
                      </a:lvl7pPr>
                      <a:lvl8pPr marL="2400300" algn="l" defTabSz="685800" rtl="0" eaLnBrk="1" latinLnBrk="0" hangingPunct="1">
                        <a:defRPr sz="1350" kern="1200">
                          <a:solidFill>
                            <a:schemeClr val="tx1"/>
                          </a:solidFill>
                          <a:latin typeface="Candara"/>
                        </a:defRPr>
                      </a:lvl8pPr>
                      <a:lvl9pPr marL="2743200" algn="l" defTabSz="685800" rtl="0" eaLnBrk="1" latinLnBrk="0" hangingPunct="1">
                        <a:defRPr sz="1350" kern="1200">
                          <a:solidFill>
                            <a:schemeClr val="tx1"/>
                          </a:solidFill>
                          <a:latin typeface="Candara"/>
                        </a:defRPr>
                      </a:lvl9pPr>
                    </a:lstStyle>
                    <a:p>
                      <a:pPr algn="r" fontAlgn="ctr"/>
                      <a:r>
                        <a:rPr lang="es-EC" sz="2800" b="1" i="0" u="none" strike="noStrike" dirty="0">
                          <a:solidFill>
                            <a:srgbClr val="000000"/>
                          </a:solidFill>
                          <a:effectLst/>
                          <a:latin typeface="Arial" panose="020B0604020202020204" pitchFamily="34" charset="0"/>
                          <a:cs typeface="Arial" panose="020B0604020202020204" pitchFamily="34" charset="0"/>
                        </a:rPr>
                        <a:t>8.116,97</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E9EDF4"/>
                    </a:solid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1836724592"/>
      </p:ext>
    </p:extLst>
  </p:cSld>
  <p:clrMapOvr>
    <a:masterClrMapping/>
  </p:clrMapOvr>
  <p:transition spd="slow">
    <p:randomBar dir="vert"/>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1"/>
          <p:cNvSpPr>
            <a:spLocks noGrp="1"/>
          </p:cNvSpPr>
          <p:nvPr>
            <p:ph type="ctrTitle"/>
          </p:nvPr>
        </p:nvSpPr>
        <p:spPr>
          <a:xfrm>
            <a:off x="827584" y="476673"/>
            <a:ext cx="7772400" cy="864096"/>
          </a:xfrm>
        </p:spPr>
        <p:txBody>
          <a:bodyPr>
            <a:normAutofit/>
          </a:bodyPr>
          <a:lstStyle/>
          <a:p>
            <a:r>
              <a:rPr lang="es-EC" sz="4800" b="1" dirty="0">
                <a:solidFill>
                  <a:schemeClr val="tx2">
                    <a:lumMod val="75000"/>
                  </a:schemeClr>
                </a:solidFill>
                <a:latin typeface="Arial" panose="020B0604020202020204" pitchFamily="34" charset="0"/>
                <a:cs typeface="Arial" panose="020B0604020202020204" pitchFamily="34" charset="0"/>
              </a:rPr>
              <a:t>GASTO INVERSIÓN</a:t>
            </a:r>
            <a:endParaRPr lang="es-ES" sz="4800" b="1" dirty="0">
              <a:solidFill>
                <a:schemeClr val="tx2">
                  <a:lumMod val="75000"/>
                </a:schemeClr>
              </a:solidFill>
              <a:latin typeface="Arial" panose="020B0604020202020204" pitchFamily="34" charset="0"/>
              <a:cs typeface="Arial" panose="020B0604020202020204" pitchFamily="34" charset="0"/>
            </a:endParaRPr>
          </a:p>
        </p:txBody>
      </p:sp>
      <p:pic>
        <p:nvPicPr>
          <p:cNvPr id="6" name="Picture 2" descr="Resultado de imagen para dibujos de dinero  DEL BANCO CENTRA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5" y="2068263"/>
            <a:ext cx="3024336" cy="1381126"/>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 name="Tabla 1"/>
          <p:cNvGraphicFramePr>
            <a:graphicFrameLocks noGrp="1"/>
          </p:cNvGraphicFramePr>
          <p:nvPr>
            <p:extLst>
              <p:ext uri="{D42A27DB-BD31-4B8C-83A1-F6EECF244321}">
                <p14:modId xmlns:p14="http://schemas.microsoft.com/office/powerpoint/2010/main" val="3565526892"/>
              </p:ext>
            </p:extLst>
          </p:nvPr>
        </p:nvGraphicFramePr>
        <p:xfrm>
          <a:off x="3635896" y="1412775"/>
          <a:ext cx="5018340" cy="4724400"/>
        </p:xfrm>
        <a:graphic>
          <a:graphicData uri="http://schemas.openxmlformats.org/drawingml/2006/table">
            <a:tbl>
              <a:tblPr firstRow="1" bandRow="1">
                <a:tableStyleId>{5FD0F851-EC5A-4D38-B0AD-8093EC10F338}</a:tableStyleId>
              </a:tblPr>
              <a:tblGrid>
                <a:gridCol w="5018340">
                  <a:extLst>
                    <a:ext uri="{9D8B030D-6E8A-4147-A177-3AD203B41FA5}">
                      <a16:colId xmlns:a16="http://schemas.microsoft.com/office/drawing/2014/main" val="3072514469"/>
                    </a:ext>
                  </a:extLst>
                </a:gridCol>
              </a:tblGrid>
              <a:tr h="835293">
                <a:tc>
                  <a:txBody>
                    <a:bodyPr/>
                    <a:lstStyle/>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 sz="2800" b="1" dirty="0">
                          <a:latin typeface="Arial" panose="020B0604020202020204" pitchFamily="34" charset="0"/>
                          <a:cs typeface="Arial" panose="020B0604020202020204" pitchFamily="34" charset="0"/>
                        </a:rPr>
                        <a:t>GASTOS EN</a:t>
                      </a:r>
                      <a:r>
                        <a:rPr lang="es-ES" sz="2800" b="1" baseline="0" dirty="0">
                          <a:latin typeface="Arial" panose="020B0604020202020204" pitchFamily="34" charset="0"/>
                          <a:cs typeface="Arial" panose="020B0604020202020204" pitchFamily="34" charset="0"/>
                        </a:rPr>
                        <a:t> PERSONAL PARA INVERSION </a:t>
                      </a:r>
                      <a:endParaRPr lang="es-ES" sz="2800" b="1"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551485172"/>
                  </a:ext>
                </a:extLst>
              </a:tr>
              <a:tr h="835293">
                <a:tc>
                  <a:txBody>
                    <a:bodyPr/>
                    <a:lstStyle/>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 sz="2800" b="1" kern="1200" dirty="0">
                          <a:solidFill>
                            <a:schemeClr val="tx1"/>
                          </a:solidFill>
                          <a:latin typeface="Arial" panose="020B0604020202020204" pitchFamily="34" charset="0"/>
                          <a:ea typeface="+mn-ea"/>
                          <a:cs typeface="Arial" panose="020B0604020202020204" pitchFamily="34" charset="0"/>
                        </a:rPr>
                        <a:t>BIENES</a:t>
                      </a:r>
                      <a:r>
                        <a:rPr lang="es-ES" sz="2800" b="1" kern="1200" baseline="0" dirty="0">
                          <a:solidFill>
                            <a:schemeClr val="tx1"/>
                          </a:solidFill>
                          <a:latin typeface="Arial" panose="020B0604020202020204" pitchFamily="34" charset="0"/>
                          <a:ea typeface="+mn-ea"/>
                          <a:cs typeface="Arial" panose="020B0604020202020204" pitchFamily="34" charset="0"/>
                        </a:rPr>
                        <a:t> Y SERVICIOS PARA LA INVERSION</a:t>
                      </a:r>
                      <a:endParaRPr lang="es-ES" sz="2800" b="1" kern="1200" dirty="0">
                        <a:solidFill>
                          <a:schemeClr val="tx1"/>
                        </a:solidFill>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3737040154"/>
                  </a:ext>
                </a:extLst>
              </a:tr>
              <a:tr h="458064">
                <a:tc>
                  <a:txBody>
                    <a:bodyPr/>
                    <a:lstStyle/>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 sz="2800" b="1" kern="1200" dirty="0">
                          <a:solidFill>
                            <a:schemeClr val="tx1"/>
                          </a:solidFill>
                          <a:latin typeface="Arial" panose="020B0604020202020204" pitchFamily="34" charset="0"/>
                          <a:ea typeface="+mn-ea"/>
                          <a:cs typeface="Arial" panose="020B0604020202020204" pitchFamily="34" charset="0"/>
                        </a:rPr>
                        <a:t>OBRAS</a:t>
                      </a:r>
                      <a:r>
                        <a:rPr lang="es-ES" sz="2800" b="1" kern="1200" baseline="0" dirty="0">
                          <a:solidFill>
                            <a:schemeClr val="tx1"/>
                          </a:solidFill>
                          <a:latin typeface="Arial" panose="020B0604020202020204" pitchFamily="34" charset="0"/>
                          <a:ea typeface="+mn-ea"/>
                          <a:cs typeface="Arial" panose="020B0604020202020204" pitchFamily="34" charset="0"/>
                        </a:rPr>
                        <a:t> PUBLICAS</a:t>
                      </a:r>
                      <a:endParaRPr lang="es-ES" sz="2800" b="1" kern="1200" dirty="0">
                        <a:solidFill>
                          <a:schemeClr val="tx1"/>
                        </a:solidFill>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3802936200"/>
                  </a:ext>
                </a:extLst>
              </a:tr>
              <a:tr h="1589751">
                <a:tc>
                  <a:txBody>
                    <a:bodyPr/>
                    <a:lstStyle/>
                    <a:p>
                      <a:pPr marL="285750" indent="-285750">
                        <a:buFont typeface="Arial" panose="020B0604020202020204" pitchFamily="34" charset="0"/>
                        <a:buChar char="•"/>
                      </a:pPr>
                      <a:r>
                        <a:rPr lang="es-ES" sz="2800" b="1" dirty="0">
                          <a:latin typeface="Arial" panose="020B0604020202020204" pitchFamily="34" charset="0"/>
                          <a:cs typeface="Arial" panose="020B0604020202020204" pitchFamily="34" charset="0"/>
                        </a:rPr>
                        <a:t>TRANSFERENCIAS</a:t>
                      </a:r>
                      <a:r>
                        <a:rPr lang="es-ES" sz="2800" b="1" baseline="0" dirty="0">
                          <a:latin typeface="Arial" panose="020B0604020202020204" pitchFamily="34" charset="0"/>
                          <a:cs typeface="Arial" panose="020B0604020202020204" pitchFamily="34" charset="0"/>
                        </a:rPr>
                        <a:t> Y DONACIONES PARA LA INVERSION</a:t>
                      </a:r>
                    </a:p>
                    <a:p>
                      <a:pPr marL="285750" indent="-285750">
                        <a:buFont typeface="Arial" panose="020B0604020202020204" pitchFamily="34" charset="0"/>
                        <a:buChar char="•"/>
                      </a:pPr>
                      <a:endParaRPr lang="es-ES" sz="2800" b="1"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365936352"/>
                  </a:ext>
                </a:extLst>
              </a:tr>
              <a:tr h="458064">
                <a:tc>
                  <a:txBody>
                    <a:bodyPr/>
                    <a:lstStyle/>
                    <a:p>
                      <a:pPr marL="0" indent="0">
                        <a:buFont typeface="Arial" panose="020B0604020202020204" pitchFamily="34" charset="0"/>
                        <a:buNone/>
                      </a:pPr>
                      <a:endParaRPr lang="es-ES" sz="2800" b="1"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616730361"/>
                  </a:ext>
                </a:extLst>
              </a:tr>
            </a:tbl>
          </a:graphicData>
        </a:graphic>
      </p:graphicFrame>
    </p:spTree>
    <p:extLst>
      <p:ext uri="{BB962C8B-B14F-4D97-AF65-F5344CB8AC3E}">
        <p14:creationId xmlns:p14="http://schemas.microsoft.com/office/powerpoint/2010/main" val="4265577677"/>
      </p:ext>
    </p:extLst>
  </p:cSld>
  <p:clrMapOvr>
    <a:masterClrMapping/>
  </p:clrMapOvr>
  <p:transition spd="slow">
    <p:wip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79512" y="188640"/>
            <a:ext cx="8784976" cy="6552728"/>
          </a:xfrm>
        </p:spPr>
        <p:txBody>
          <a:bodyPr>
            <a:normAutofit/>
          </a:bodyPr>
          <a:lstStyle/>
          <a:p>
            <a:pPr algn="just"/>
            <a:r>
              <a:rPr lang="es-ES" sz="1200" dirty="0">
                <a:solidFill>
                  <a:schemeClr val="accent4">
                    <a:lumMod val="75000"/>
                  </a:schemeClr>
                </a:solidFill>
              </a:rPr>
              <a:t>.</a:t>
            </a:r>
          </a:p>
        </p:txBody>
      </p:sp>
      <p:sp>
        <p:nvSpPr>
          <p:cNvPr id="12" name="Rectángulo 11"/>
          <p:cNvSpPr/>
          <p:nvPr/>
        </p:nvSpPr>
        <p:spPr>
          <a:xfrm>
            <a:off x="467545" y="188640"/>
            <a:ext cx="8208910" cy="1152129"/>
          </a:xfrm>
          <a:prstGeom prst="rect">
            <a:avLst/>
          </a:prstGeom>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EC" sz="2800" b="1" i="0" u="none" strike="noStrike" kern="0" cap="none" spc="0" normalizeH="0" baseline="0" noProof="0" dirty="0">
                <a:ln>
                  <a:noFill/>
                </a:ln>
                <a:solidFill>
                  <a:prstClr val="white"/>
                </a:solidFill>
                <a:effectLst/>
                <a:uLnTx/>
                <a:uFillTx/>
                <a:latin typeface="Calibri"/>
                <a:ea typeface="+mn-ea"/>
                <a:cs typeface="+mn-cs"/>
              </a:rPr>
              <a:t>GASTO EN PERSONAL</a:t>
            </a:r>
            <a:r>
              <a:rPr kumimoji="0" lang="es-EC" sz="2800" b="1" i="0" u="none" strike="noStrike" kern="0" cap="none" spc="0" normalizeH="0" noProof="0" dirty="0">
                <a:ln>
                  <a:noFill/>
                </a:ln>
                <a:solidFill>
                  <a:prstClr val="white"/>
                </a:solidFill>
                <a:effectLst/>
                <a:uLnTx/>
                <a:uFillTx/>
                <a:latin typeface="Calibri"/>
                <a:ea typeface="+mn-ea"/>
                <a:cs typeface="+mn-cs"/>
              </a:rPr>
              <a:t> PARA LA INVERSIÓN OBREROS </a:t>
            </a:r>
            <a:endParaRPr kumimoji="0" lang="es-ES" sz="2800" b="1" i="0" u="none" strike="noStrike" kern="0" cap="none" spc="0" normalizeH="0" baseline="0" noProof="0" dirty="0">
              <a:ln>
                <a:noFill/>
              </a:ln>
              <a:solidFill>
                <a:prstClr val="white"/>
              </a:solidFill>
              <a:effectLst/>
              <a:uLnTx/>
              <a:uFillTx/>
              <a:latin typeface="Calibri"/>
              <a:ea typeface="+mn-ea"/>
              <a:cs typeface="+mn-cs"/>
            </a:endParaRPr>
          </a:p>
        </p:txBody>
      </p:sp>
      <p:graphicFrame>
        <p:nvGraphicFramePr>
          <p:cNvPr id="5" name="Tabla 4">
            <a:extLst>
              <a:ext uri="{FF2B5EF4-FFF2-40B4-BE49-F238E27FC236}">
                <a16:creationId xmlns:a16="http://schemas.microsoft.com/office/drawing/2014/main" id="{316B688A-D503-475E-A858-0F250D19CED9}"/>
              </a:ext>
            </a:extLst>
          </p:cNvPr>
          <p:cNvGraphicFramePr>
            <a:graphicFrameLocks noGrp="1"/>
          </p:cNvGraphicFramePr>
          <p:nvPr>
            <p:extLst>
              <p:ext uri="{D42A27DB-BD31-4B8C-83A1-F6EECF244321}">
                <p14:modId xmlns:p14="http://schemas.microsoft.com/office/powerpoint/2010/main" val="1578636606"/>
              </p:ext>
            </p:extLst>
          </p:nvPr>
        </p:nvGraphicFramePr>
        <p:xfrm>
          <a:off x="467544" y="1412776"/>
          <a:ext cx="8208911" cy="3638846"/>
        </p:xfrm>
        <a:graphic>
          <a:graphicData uri="http://schemas.openxmlformats.org/drawingml/2006/table">
            <a:tbl>
              <a:tblPr firstRow="1" bandRow="1"/>
              <a:tblGrid>
                <a:gridCol w="5930840">
                  <a:extLst>
                    <a:ext uri="{9D8B030D-6E8A-4147-A177-3AD203B41FA5}">
                      <a16:colId xmlns:a16="http://schemas.microsoft.com/office/drawing/2014/main" val="1053869580"/>
                    </a:ext>
                  </a:extLst>
                </a:gridCol>
                <a:gridCol w="2278071">
                  <a:extLst>
                    <a:ext uri="{9D8B030D-6E8A-4147-A177-3AD203B41FA5}">
                      <a16:colId xmlns:a16="http://schemas.microsoft.com/office/drawing/2014/main" val="4182629950"/>
                    </a:ext>
                  </a:extLst>
                </a:gridCol>
              </a:tblGrid>
              <a:tr h="514487">
                <a:tc>
                  <a:txBody>
                    <a:bodyPr/>
                    <a:lstStyle>
                      <a:lvl1pPr marL="0" algn="l" defTabSz="685800" rtl="0" eaLnBrk="1" latinLnBrk="0" hangingPunct="1">
                        <a:defRPr sz="1350" kern="1200">
                          <a:solidFill>
                            <a:schemeClr val="tx1"/>
                          </a:solidFill>
                          <a:latin typeface="Candara"/>
                        </a:defRPr>
                      </a:lvl1pPr>
                      <a:lvl2pPr marL="342900" algn="l" defTabSz="685800" rtl="0" eaLnBrk="1" latinLnBrk="0" hangingPunct="1">
                        <a:defRPr sz="1350" kern="1200">
                          <a:solidFill>
                            <a:schemeClr val="tx1"/>
                          </a:solidFill>
                          <a:latin typeface="Candara"/>
                        </a:defRPr>
                      </a:lvl2pPr>
                      <a:lvl3pPr marL="685800" algn="l" defTabSz="685800" rtl="0" eaLnBrk="1" latinLnBrk="0" hangingPunct="1">
                        <a:defRPr sz="1350" kern="1200">
                          <a:solidFill>
                            <a:schemeClr val="tx1"/>
                          </a:solidFill>
                          <a:latin typeface="Candara"/>
                        </a:defRPr>
                      </a:lvl3pPr>
                      <a:lvl4pPr marL="1028700" algn="l" defTabSz="685800" rtl="0" eaLnBrk="1" latinLnBrk="0" hangingPunct="1">
                        <a:defRPr sz="1350" kern="1200">
                          <a:solidFill>
                            <a:schemeClr val="tx1"/>
                          </a:solidFill>
                          <a:latin typeface="Candara"/>
                        </a:defRPr>
                      </a:lvl4pPr>
                      <a:lvl5pPr marL="1371600" algn="l" defTabSz="685800" rtl="0" eaLnBrk="1" latinLnBrk="0" hangingPunct="1">
                        <a:defRPr sz="1350" kern="1200">
                          <a:solidFill>
                            <a:schemeClr val="tx1"/>
                          </a:solidFill>
                          <a:latin typeface="Candara"/>
                        </a:defRPr>
                      </a:lvl5pPr>
                      <a:lvl6pPr marL="1714500" algn="l" defTabSz="685800" rtl="0" eaLnBrk="1" latinLnBrk="0" hangingPunct="1">
                        <a:defRPr sz="1350" kern="1200">
                          <a:solidFill>
                            <a:schemeClr val="tx1"/>
                          </a:solidFill>
                          <a:latin typeface="Candara"/>
                        </a:defRPr>
                      </a:lvl6pPr>
                      <a:lvl7pPr marL="2057400" algn="l" defTabSz="685800" rtl="0" eaLnBrk="1" latinLnBrk="0" hangingPunct="1">
                        <a:defRPr sz="1350" kern="1200">
                          <a:solidFill>
                            <a:schemeClr val="tx1"/>
                          </a:solidFill>
                          <a:latin typeface="Candara"/>
                        </a:defRPr>
                      </a:lvl7pPr>
                      <a:lvl8pPr marL="2400300" algn="l" defTabSz="685800" rtl="0" eaLnBrk="1" latinLnBrk="0" hangingPunct="1">
                        <a:defRPr sz="1350" kern="1200">
                          <a:solidFill>
                            <a:schemeClr val="tx1"/>
                          </a:solidFill>
                          <a:latin typeface="Candara"/>
                        </a:defRPr>
                      </a:lvl8pPr>
                      <a:lvl9pPr marL="2743200" algn="l" defTabSz="685800" rtl="0" eaLnBrk="1" latinLnBrk="0" hangingPunct="1">
                        <a:defRPr sz="1350" kern="1200">
                          <a:solidFill>
                            <a:schemeClr val="tx1"/>
                          </a:solidFill>
                          <a:latin typeface="Candara"/>
                        </a:defRPr>
                      </a:lvl9pPr>
                    </a:lstStyle>
                    <a:p>
                      <a:pPr algn="ctr" rtl="0" fontAlgn="ctr"/>
                      <a:r>
                        <a:rPr lang="en-US" sz="2800" b="1" i="0" u="none" strike="noStrike" dirty="0">
                          <a:solidFill>
                            <a:schemeClr val="bg1"/>
                          </a:solidFill>
                          <a:effectLst/>
                          <a:latin typeface="Arial" panose="020B0604020202020204" pitchFamily="34" charset="0"/>
                          <a:cs typeface="Arial" panose="020B0604020202020204" pitchFamily="34" charset="0"/>
                        </a:rPr>
                        <a:t>DESCRIPCIÓN</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404040"/>
                    </a:solidFill>
                  </a:tcPr>
                </a:tc>
                <a:tc>
                  <a:txBody>
                    <a:bodyPr/>
                    <a:lstStyle>
                      <a:lvl1pPr marL="0" algn="l" defTabSz="685800" rtl="0" eaLnBrk="1" latinLnBrk="0" hangingPunct="1">
                        <a:defRPr sz="1350" kern="1200">
                          <a:solidFill>
                            <a:schemeClr val="tx1"/>
                          </a:solidFill>
                          <a:latin typeface="Candara"/>
                        </a:defRPr>
                      </a:lvl1pPr>
                      <a:lvl2pPr marL="342900" algn="l" defTabSz="685800" rtl="0" eaLnBrk="1" latinLnBrk="0" hangingPunct="1">
                        <a:defRPr sz="1350" kern="1200">
                          <a:solidFill>
                            <a:schemeClr val="tx1"/>
                          </a:solidFill>
                          <a:latin typeface="Candara"/>
                        </a:defRPr>
                      </a:lvl2pPr>
                      <a:lvl3pPr marL="685800" algn="l" defTabSz="685800" rtl="0" eaLnBrk="1" latinLnBrk="0" hangingPunct="1">
                        <a:defRPr sz="1350" kern="1200">
                          <a:solidFill>
                            <a:schemeClr val="tx1"/>
                          </a:solidFill>
                          <a:latin typeface="Candara"/>
                        </a:defRPr>
                      </a:lvl3pPr>
                      <a:lvl4pPr marL="1028700" algn="l" defTabSz="685800" rtl="0" eaLnBrk="1" latinLnBrk="0" hangingPunct="1">
                        <a:defRPr sz="1350" kern="1200">
                          <a:solidFill>
                            <a:schemeClr val="tx1"/>
                          </a:solidFill>
                          <a:latin typeface="Candara"/>
                        </a:defRPr>
                      </a:lvl4pPr>
                      <a:lvl5pPr marL="1371600" algn="l" defTabSz="685800" rtl="0" eaLnBrk="1" latinLnBrk="0" hangingPunct="1">
                        <a:defRPr sz="1350" kern="1200">
                          <a:solidFill>
                            <a:schemeClr val="tx1"/>
                          </a:solidFill>
                          <a:latin typeface="Candara"/>
                        </a:defRPr>
                      </a:lvl5pPr>
                      <a:lvl6pPr marL="1714500" algn="l" defTabSz="685800" rtl="0" eaLnBrk="1" latinLnBrk="0" hangingPunct="1">
                        <a:defRPr sz="1350" kern="1200">
                          <a:solidFill>
                            <a:schemeClr val="tx1"/>
                          </a:solidFill>
                          <a:latin typeface="Candara"/>
                        </a:defRPr>
                      </a:lvl6pPr>
                      <a:lvl7pPr marL="2057400" algn="l" defTabSz="685800" rtl="0" eaLnBrk="1" latinLnBrk="0" hangingPunct="1">
                        <a:defRPr sz="1350" kern="1200">
                          <a:solidFill>
                            <a:schemeClr val="tx1"/>
                          </a:solidFill>
                          <a:latin typeface="Candara"/>
                        </a:defRPr>
                      </a:lvl7pPr>
                      <a:lvl8pPr marL="2400300" algn="l" defTabSz="685800" rtl="0" eaLnBrk="1" latinLnBrk="0" hangingPunct="1">
                        <a:defRPr sz="1350" kern="1200">
                          <a:solidFill>
                            <a:schemeClr val="tx1"/>
                          </a:solidFill>
                          <a:latin typeface="Candara"/>
                        </a:defRPr>
                      </a:lvl8pPr>
                      <a:lvl9pPr marL="2743200" algn="l" defTabSz="685800" rtl="0" eaLnBrk="1" latinLnBrk="0" hangingPunct="1">
                        <a:defRPr sz="1350" kern="1200">
                          <a:solidFill>
                            <a:schemeClr val="tx1"/>
                          </a:solidFill>
                          <a:latin typeface="Candara"/>
                        </a:defRPr>
                      </a:lvl9pPr>
                    </a:lstStyle>
                    <a:p>
                      <a:pPr algn="ctr" rtl="0" fontAlgn="ctr"/>
                      <a:r>
                        <a:rPr lang="en-US" sz="2800" b="1" i="0" u="none" strike="noStrike" dirty="0">
                          <a:solidFill>
                            <a:schemeClr val="bg1"/>
                          </a:solidFill>
                          <a:effectLst/>
                          <a:latin typeface="Arial" panose="020B0604020202020204" pitchFamily="34" charset="0"/>
                          <a:cs typeface="Arial" panose="020B0604020202020204" pitchFamily="34" charset="0"/>
                        </a:rPr>
                        <a:t>MONTO</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404040"/>
                    </a:solidFill>
                  </a:tcPr>
                </a:tc>
                <a:extLst>
                  <a:ext uri="{0D108BD9-81ED-4DB2-BD59-A6C34878D82A}">
                    <a16:rowId xmlns:a16="http://schemas.microsoft.com/office/drawing/2014/main" val="1461192029"/>
                  </a:ext>
                </a:extLst>
              </a:tr>
              <a:tr h="362749">
                <a:tc>
                  <a:txBody>
                    <a:bodyPr/>
                    <a:lstStyle>
                      <a:lvl1pPr marL="0" algn="l" defTabSz="685800" rtl="0" eaLnBrk="1" latinLnBrk="0" hangingPunct="1">
                        <a:defRPr sz="1350" kern="1200">
                          <a:solidFill>
                            <a:schemeClr val="tx1"/>
                          </a:solidFill>
                          <a:latin typeface="Candara"/>
                        </a:defRPr>
                      </a:lvl1pPr>
                      <a:lvl2pPr marL="342900" algn="l" defTabSz="685800" rtl="0" eaLnBrk="1" latinLnBrk="0" hangingPunct="1">
                        <a:defRPr sz="1350" kern="1200">
                          <a:solidFill>
                            <a:schemeClr val="tx1"/>
                          </a:solidFill>
                          <a:latin typeface="Candara"/>
                        </a:defRPr>
                      </a:lvl2pPr>
                      <a:lvl3pPr marL="685800" algn="l" defTabSz="685800" rtl="0" eaLnBrk="1" latinLnBrk="0" hangingPunct="1">
                        <a:defRPr sz="1350" kern="1200">
                          <a:solidFill>
                            <a:schemeClr val="tx1"/>
                          </a:solidFill>
                          <a:latin typeface="Candara"/>
                        </a:defRPr>
                      </a:lvl3pPr>
                      <a:lvl4pPr marL="1028700" algn="l" defTabSz="685800" rtl="0" eaLnBrk="1" latinLnBrk="0" hangingPunct="1">
                        <a:defRPr sz="1350" kern="1200">
                          <a:solidFill>
                            <a:schemeClr val="tx1"/>
                          </a:solidFill>
                          <a:latin typeface="Candara"/>
                        </a:defRPr>
                      </a:lvl4pPr>
                      <a:lvl5pPr marL="1371600" algn="l" defTabSz="685800" rtl="0" eaLnBrk="1" latinLnBrk="0" hangingPunct="1">
                        <a:defRPr sz="1350" kern="1200">
                          <a:solidFill>
                            <a:schemeClr val="tx1"/>
                          </a:solidFill>
                          <a:latin typeface="Candara"/>
                        </a:defRPr>
                      </a:lvl5pPr>
                      <a:lvl6pPr marL="1714500" algn="l" defTabSz="685800" rtl="0" eaLnBrk="1" latinLnBrk="0" hangingPunct="1">
                        <a:defRPr sz="1350" kern="1200">
                          <a:solidFill>
                            <a:schemeClr val="tx1"/>
                          </a:solidFill>
                          <a:latin typeface="Candara"/>
                        </a:defRPr>
                      </a:lvl6pPr>
                      <a:lvl7pPr marL="2057400" algn="l" defTabSz="685800" rtl="0" eaLnBrk="1" latinLnBrk="0" hangingPunct="1">
                        <a:defRPr sz="1350" kern="1200">
                          <a:solidFill>
                            <a:schemeClr val="tx1"/>
                          </a:solidFill>
                          <a:latin typeface="Candara"/>
                        </a:defRPr>
                      </a:lvl7pPr>
                      <a:lvl8pPr marL="2400300" algn="l" defTabSz="685800" rtl="0" eaLnBrk="1" latinLnBrk="0" hangingPunct="1">
                        <a:defRPr sz="1350" kern="1200">
                          <a:solidFill>
                            <a:schemeClr val="tx1"/>
                          </a:solidFill>
                          <a:latin typeface="Candara"/>
                        </a:defRPr>
                      </a:lvl8pPr>
                      <a:lvl9pPr marL="2743200" algn="l" defTabSz="685800" rtl="0" eaLnBrk="1" latinLnBrk="0" hangingPunct="1">
                        <a:defRPr sz="1350" kern="1200">
                          <a:solidFill>
                            <a:schemeClr val="tx1"/>
                          </a:solidFill>
                          <a:latin typeface="Candara"/>
                        </a:defRPr>
                      </a:lvl9pPr>
                    </a:lstStyle>
                    <a:p>
                      <a:pPr algn="l" rtl="0" fontAlgn="b"/>
                      <a:r>
                        <a:rPr lang="en-US" sz="2800" b="0" i="0" u="none" strike="noStrike" dirty="0" err="1">
                          <a:solidFill>
                            <a:srgbClr val="000000"/>
                          </a:solidFill>
                          <a:effectLst/>
                          <a:latin typeface="Arial" panose="020B0604020202020204" pitchFamily="34" charset="0"/>
                          <a:cs typeface="Arial" panose="020B0604020202020204" pitchFamily="34" charset="0"/>
                        </a:rPr>
                        <a:t>Remuneraciones</a:t>
                      </a:r>
                      <a:r>
                        <a:rPr lang="en-US" sz="2800" b="0" i="0" u="none" strike="noStrike" dirty="0">
                          <a:solidFill>
                            <a:srgbClr val="000000"/>
                          </a:solidFill>
                          <a:effectLst/>
                          <a:latin typeface="Arial" panose="020B0604020202020204" pitchFamily="34" charset="0"/>
                          <a:cs typeface="Arial" panose="020B0604020202020204" pitchFamily="34" charset="0"/>
                        </a:rPr>
                        <a:t> </a:t>
                      </a:r>
                      <a:r>
                        <a:rPr lang="en-US" sz="2800" b="0" i="0" u="none" strike="noStrike" dirty="0" err="1">
                          <a:solidFill>
                            <a:srgbClr val="000000"/>
                          </a:solidFill>
                          <a:effectLst/>
                          <a:latin typeface="Arial" panose="020B0604020202020204" pitchFamily="34" charset="0"/>
                          <a:cs typeface="Arial" panose="020B0604020202020204" pitchFamily="34" charset="0"/>
                        </a:rPr>
                        <a:t>Unificadas</a:t>
                      </a:r>
                      <a:r>
                        <a:rPr lang="en-US" sz="2800" b="0" i="0" u="none" strike="noStrike" dirty="0">
                          <a:solidFill>
                            <a:srgbClr val="000000"/>
                          </a:solidFill>
                          <a:effectLst/>
                          <a:latin typeface="Arial" panose="020B0604020202020204" pitchFamily="34" charset="0"/>
                          <a:cs typeface="Arial" panose="020B0604020202020204" pitchFamily="34" charset="0"/>
                        </a:rPr>
                        <a:t> (</a:t>
                      </a:r>
                      <a:r>
                        <a:rPr lang="en-US" sz="2800" b="0" i="0" u="none" strike="noStrike" dirty="0" err="1">
                          <a:solidFill>
                            <a:srgbClr val="000000"/>
                          </a:solidFill>
                          <a:effectLst/>
                          <a:latin typeface="Arial" panose="020B0604020202020204" pitchFamily="34" charset="0"/>
                          <a:cs typeface="Arial" panose="020B0604020202020204" pitchFamily="34" charset="0"/>
                        </a:rPr>
                        <a:t>Rmu</a:t>
                      </a:r>
                      <a:r>
                        <a:rPr lang="en-US" sz="2800" b="0" i="0" u="none" strike="noStrike" dirty="0">
                          <a:solidFill>
                            <a:srgbClr val="000000"/>
                          </a:solidFill>
                          <a:effectLst/>
                          <a:latin typeface="Arial" panose="020B0604020202020204" pitchFamily="34" charset="0"/>
                          <a:cs typeface="Arial" panose="020B0604020202020204" pitchFamily="34" charset="0"/>
                        </a:rPr>
                        <a:t>)</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0D8E8"/>
                    </a:solidFill>
                  </a:tcPr>
                </a:tc>
                <a:tc>
                  <a:txBody>
                    <a:bodyPr/>
                    <a:lstStyle>
                      <a:lvl1pPr marL="0" algn="l" defTabSz="685800" rtl="0" eaLnBrk="1" latinLnBrk="0" hangingPunct="1">
                        <a:defRPr sz="1350" kern="1200">
                          <a:solidFill>
                            <a:schemeClr val="tx1"/>
                          </a:solidFill>
                          <a:latin typeface="Candara"/>
                        </a:defRPr>
                      </a:lvl1pPr>
                      <a:lvl2pPr marL="342900" algn="l" defTabSz="685800" rtl="0" eaLnBrk="1" latinLnBrk="0" hangingPunct="1">
                        <a:defRPr sz="1350" kern="1200">
                          <a:solidFill>
                            <a:schemeClr val="tx1"/>
                          </a:solidFill>
                          <a:latin typeface="Candara"/>
                        </a:defRPr>
                      </a:lvl2pPr>
                      <a:lvl3pPr marL="685800" algn="l" defTabSz="685800" rtl="0" eaLnBrk="1" latinLnBrk="0" hangingPunct="1">
                        <a:defRPr sz="1350" kern="1200">
                          <a:solidFill>
                            <a:schemeClr val="tx1"/>
                          </a:solidFill>
                          <a:latin typeface="Candara"/>
                        </a:defRPr>
                      </a:lvl3pPr>
                      <a:lvl4pPr marL="1028700" algn="l" defTabSz="685800" rtl="0" eaLnBrk="1" latinLnBrk="0" hangingPunct="1">
                        <a:defRPr sz="1350" kern="1200">
                          <a:solidFill>
                            <a:schemeClr val="tx1"/>
                          </a:solidFill>
                          <a:latin typeface="Candara"/>
                        </a:defRPr>
                      </a:lvl4pPr>
                      <a:lvl5pPr marL="1371600" algn="l" defTabSz="685800" rtl="0" eaLnBrk="1" latinLnBrk="0" hangingPunct="1">
                        <a:defRPr sz="1350" kern="1200">
                          <a:solidFill>
                            <a:schemeClr val="tx1"/>
                          </a:solidFill>
                          <a:latin typeface="Candara"/>
                        </a:defRPr>
                      </a:lvl5pPr>
                      <a:lvl6pPr marL="1714500" algn="l" defTabSz="685800" rtl="0" eaLnBrk="1" latinLnBrk="0" hangingPunct="1">
                        <a:defRPr sz="1350" kern="1200">
                          <a:solidFill>
                            <a:schemeClr val="tx1"/>
                          </a:solidFill>
                          <a:latin typeface="Candara"/>
                        </a:defRPr>
                      </a:lvl6pPr>
                      <a:lvl7pPr marL="2057400" algn="l" defTabSz="685800" rtl="0" eaLnBrk="1" latinLnBrk="0" hangingPunct="1">
                        <a:defRPr sz="1350" kern="1200">
                          <a:solidFill>
                            <a:schemeClr val="tx1"/>
                          </a:solidFill>
                          <a:latin typeface="Candara"/>
                        </a:defRPr>
                      </a:lvl7pPr>
                      <a:lvl8pPr marL="2400300" algn="l" defTabSz="685800" rtl="0" eaLnBrk="1" latinLnBrk="0" hangingPunct="1">
                        <a:defRPr sz="1350" kern="1200">
                          <a:solidFill>
                            <a:schemeClr val="tx1"/>
                          </a:solidFill>
                          <a:latin typeface="Candara"/>
                        </a:defRPr>
                      </a:lvl8pPr>
                      <a:lvl9pPr marL="2743200" algn="l" defTabSz="685800" rtl="0" eaLnBrk="1" latinLnBrk="0" hangingPunct="1">
                        <a:defRPr sz="1350" kern="1200">
                          <a:solidFill>
                            <a:schemeClr val="tx1"/>
                          </a:solidFill>
                          <a:latin typeface="Candara"/>
                        </a:defRPr>
                      </a:lvl9pPr>
                    </a:lstStyle>
                    <a:p>
                      <a:pPr algn="r" fontAlgn="ctr"/>
                      <a:r>
                        <a:rPr lang="es-EC" sz="2800" b="0" i="0" u="none" strike="noStrike" dirty="0">
                          <a:solidFill>
                            <a:srgbClr val="000000"/>
                          </a:solidFill>
                          <a:effectLst/>
                          <a:latin typeface="Arial" panose="020B0604020202020204" pitchFamily="34" charset="0"/>
                          <a:cs typeface="Arial" panose="020B0604020202020204" pitchFamily="34" charset="0"/>
                        </a:rPr>
                        <a:t>8.494,66</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0D8E8"/>
                    </a:solidFill>
                  </a:tcPr>
                </a:tc>
                <a:extLst>
                  <a:ext uri="{0D108BD9-81ED-4DB2-BD59-A6C34878D82A}">
                    <a16:rowId xmlns:a16="http://schemas.microsoft.com/office/drawing/2014/main" val="165216946"/>
                  </a:ext>
                </a:extLst>
              </a:tr>
              <a:tr h="479382">
                <a:tc>
                  <a:txBody>
                    <a:bodyPr/>
                    <a:lstStyle>
                      <a:lvl1pPr marL="0" algn="l" defTabSz="685800" rtl="0" eaLnBrk="1" latinLnBrk="0" hangingPunct="1">
                        <a:defRPr sz="1350" kern="1200">
                          <a:solidFill>
                            <a:schemeClr val="tx1"/>
                          </a:solidFill>
                          <a:latin typeface="Candara"/>
                        </a:defRPr>
                      </a:lvl1pPr>
                      <a:lvl2pPr marL="342900" algn="l" defTabSz="685800" rtl="0" eaLnBrk="1" latinLnBrk="0" hangingPunct="1">
                        <a:defRPr sz="1350" kern="1200">
                          <a:solidFill>
                            <a:schemeClr val="tx1"/>
                          </a:solidFill>
                          <a:latin typeface="Candara"/>
                        </a:defRPr>
                      </a:lvl2pPr>
                      <a:lvl3pPr marL="685800" algn="l" defTabSz="685800" rtl="0" eaLnBrk="1" latinLnBrk="0" hangingPunct="1">
                        <a:defRPr sz="1350" kern="1200">
                          <a:solidFill>
                            <a:schemeClr val="tx1"/>
                          </a:solidFill>
                          <a:latin typeface="Candara"/>
                        </a:defRPr>
                      </a:lvl3pPr>
                      <a:lvl4pPr marL="1028700" algn="l" defTabSz="685800" rtl="0" eaLnBrk="1" latinLnBrk="0" hangingPunct="1">
                        <a:defRPr sz="1350" kern="1200">
                          <a:solidFill>
                            <a:schemeClr val="tx1"/>
                          </a:solidFill>
                          <a:latin typeface="Candara"/>
                        </a:defRPr>
                      </a:lvl4pPr>
                      <a:lvl5pPr marL="1371600" algn="l" defTabSz="685800" rtl="0" eaLnBrk="1" latinLnBrk="0" hangingPunct="1">
                        <a:defRPr sz="1350" kern="1200">
                          <a:solidFill>
                            <a:schemeClr val="tx1"/>
                          </a:solidFill>
                          <a:latin typeface="Candara"/>
                        </a:defRPr>
                      </a:lvl5pPr>
                      <a:lvl6pPr marL="1714500" algn="l" defTabSz="685800" rtl="0" eaLnBrk="1" latinLnBrk="0" hangingPunct="1">
                        <a:defRPr sz="1350" kern="1200">
                          <a:solidFill>
                            <a:schemeClr val="tx1"/>
                          </a:solidFill>
                          <a:latin typeface="Candara"/>
                        </a:defRPr>
                      </a:lvl6pPr>
                      <a:lvl7pPr marL="2057400" algn="l" defTabSz="685800" rtl="0" eaLnBrk="1" latinLnBrk="0" hangingPunct="1">
                        <a:defRPr sz="1350" kern="1200">
                          <a:solidFill>
                            <a:schemeClr val="tx1"/>
                          </a:solidFill>
                          <a:latin typeface="Candara"/>
                        </a:defRPr>
                      </a:lvl7pPr>
                      <a:lvl8pPr marL="2400300" algn="l" defTabSz="685800" rtl="0" eaLnBrk="1" latinLnBrk="0" hangingPunct="1">
                        <a:defRPr sz="1350" kern="1200">
                          <a:solidFill>
                            <a:schemeClr val="tx1"/>
                          </a:solidFill>
                          <a:latin typeface="Candara"/>
                        </a:defRPr>
                      </a:lvl8pPr>
                      <a:lvl9pPr marL="2743200" algn="l" defTabSz="685800" rtl="0" eaLnBrk="1" latinLnBrk="0" hangingPunct="1">
                        <a:defRPr sz="1350" kern="1200">
                          <a:solidFill>
                            <a:schemeClr val="tx1"/>
                          </a:solidFill>
                          <a:latin typeface="Candara"/>
                        </a:defRPr>
                      </a:lvl9pPr>
                    </a:lstStyle>
                    <a:p>
                      <a:pPr algn="l" rtl="0" fontAlgn="b"/>
                      <a:r>
                        <a:rPr lang="en-US" sz="2800" b="0" i="0" u="none" strike="noStrike" dirty="0" err="1">
                          <a:solidFill>
                            <a:srgbClr val="000000"/>
                          </a:solidFill>
                          <a:effectLst/>
                          <a:latin typeface="Arial" panose="020B0604020202020204" pitchFamily="34" charset="0"/>
                          <a:cs typeface="Arial" panose="020B0604020202020204" pitchFamily="34" charset="0"/>
                        </a:rPr>
                        <a:t>Decimo</a:t>
                      </a:r>
                      <a:r>
                        <a:rPr lang="en-US" sz="2800" b="0" i="0" u="none" strike="noStrike" dirty="0">
                          <a:solidFill>
                            <a:srgbClr val="000000"/>
                          </a:solidFill>
                          <a:effectLst/>
                          <a:latin typeface="Arial" panose="020B0604020202020204" pitchFamily="34" charset="0"/>
                          <a:cs typeface="Arial" panose="020B0604020202020204" pitchFamily="34" charset="0"/>
                        </a:rPr>
                        <a:t> </a:t>
                      </a:r>
                      <a:r>
                        <a:rPr lang="en-US" sz="2800" b="0" i="0" u="none" strike="noStrike" dirty="0" err="1">
                          <a:solidFill>
                            <a:srgbClr val="000000"/>
                          </a:solidFill>
                          <a:effectLst/>
                          <a:latin typeface="Arial" panose="020B0604020202020204" pitchFamily="34" charset="0"/>
                          <a:cs typeface="Arial" panose="020B0604020202020204" pitchFamily="34" charset="0"/>
                        </a:rPr>
                        <a:t>Tercer</a:t>
                      </a:r>
                      <a:r>
                        <a:rPr lang="en-US" sz="2800" b="0" i="0" u="none" strike="noStrike" dirty="0">
                          <a:solidFill>
                            <a:srgbClr val="000000"/>
                          </a:solidFill>
                          <a:effectLst/>
                          <a:latin typeface="Arial" panose="020B0604020202020204" pitchFamily="34" charset="0"/>
                          <a:cs typeface="Arial" panose="020B0604020202020204" pitchFamily="34" charset="0"/>
                        </a:rPr>
                        <a:t> </a:t>
                      </a:r>
                      <a:r>
                        <a:rPr lang="en-US" sz="2800" b="0" i="0" u="none" strike="noStrike" dirty="0" err="1">
                          <a:solidFill>
                            <a:srgbClr val="000000"/>
                          </a:solidFill>
                          <a:effectLst/>
                          <a:latin typeface="Arial" panose="020B0604020202020204" pitchFamily="34" charset="0"/>
                          <a:cs typeface="Arial" panose="020B0604020202020204" pitchFamily="34" charset="0"/>
                        </a:rPr>
                        <a:t>Sueldo</a:t>
                      </a:r>
                      <a:endParaRPr lang="en-US" sz="2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0D8E8"/>
                    </a:solidFill>
                  </a:tcPr>
                </a:tc>
                <a:tc>
                  <a:txBody>
                    <a:bodyPr/>
                    <a:lstStyle>
                      <a:lvl1pPr marL="0" algn="l" defTabSz="685800" rtl="0" eaLnBrk="1" latinLnBrk="0" hangingPunct="1">
                        <a:defRPr sz="1350" kern="1200">
                          <a:solidFill>
                            <a:schemeClr val="tx1"/>
                          </a:solidFill>
                          <a:latin typeface="Candara"/>
                        </a:defRPr>
                      </a:lvl1pPr>
                      <a:lvl2pPr marL="342900" algn="l" defTabSz="685800" rtl="0" eaLnBrk="1" latinLnBrk="0" hangingPunct="1">
                        <a:defRPr sz="1350" kern="1200">
                          <a:solidFill>
                            <a:schemeClr val="tx1"/>
                          </a:solidFill>
                          <a:latin typeface="Candara"/>
                        </a:defRPr>
                      </a:lvl2pPr>
                      <a:lvl3pPr marL="685800" algn="l" defTabSz="685800" rtl="0" eaLnBrk="1" latinLnBrk="0" hangingPunct="1">
                        <a:defRPr sz="1350" kern="1200">
                          <a:solidFill>
                            <a:schemeClr val="tx1"/>
                          </a:solidFill>
                          <a:latin typeface="Candara"/>
                        </a:defRPr>
                      </a:lvl3pPr>
                      <a:lvl4pPr marL="1028700" algn="l" defTabSz="685800" rtl="0" eaLnBrk="1" latinLnBrk="0" hangingPunct="1">
                        <a:defRPr sz="1350" kern="1200">
                          <a:solidFill>
                            <a:schemeClr val="tx1"/>
                          </a:solidFill>
                          <a:latin typeface="Candara"/>
                        </a:defRPr>
                      </a:lvl4pPr>
                      <a:lvl5pPr marL="1371600" algn="l" defTabSz="685800" rtl="0" eaLnBrk="1" latinLnBrk="0" hangingPunct="1">
                        <a:defRPr sz="1350" kern="1200">
                          <a:solidFill>
                            <a:schemeClr val="tx1"/>
                          </a:solidFill>
                          <a:latin typeface="Candara"/>
                        </a:defRPr>
                      </a:lvl5pPr>
                      <a:lvl6pPr marL="1714500" algn="l" defTabSz="685800" rtl="0" eaLnBrk="1" latinLnBrk="0" hangingPunct="1">
                        <a:defRPr sz="1350" kern="1200">
                          <a:solidFill>
                            <a:schemeClr val="tx1"/>
                          </a:solidFill>
                          <a:latin typeface="Candara"/>
                        </a:defRPr>
                      </a:lvl6pPr>
                      <a:lvl7pPr marL="2057400" algn="l" defTabSz="685800" rtl="0" eaLnBrk="1" latinLnBrk="0" hangingPunct="1">
                        <a:defRPr sz="1350" kern="1200">
                          <a:solidFill>
                            <a:schemeClr val="tx1"/>
                          </a:solidFill>
                          <a:latin typeface="Candara"/>
                        </a:defRPr>
                      </a:lvl7pPr>
                      <a:lvl8pPr marL="2400300" algn="l" defTabSz="685800" rtl="0" eaLnBrk="1" latinLnBrk="0" hangingPunct="1">
                        <a:defRPr sz="1350" kern="1200">
                          <a:solidFill>
                            <a:schemeClr val="tx1"/>
                          </a:solidFill>
                          <a:latin typeface="Candara"/>
                        </a:defRPr>
                      </a:lvl8pPr>
                      <a:lvl9pPr marL="2743200" algn="l" defTabSz="685800" rtl="0" eaLnBrk="1" latinLnBrk="0" hangingPunct="1">
                        <a:defRPr sz="1350" kern="1200">
                          <a:solidFill>
                            <a:schemeClr val="tx1"/>
                          </a:solidFill>
                          <a:latin typeface="Candara"/>
                        </a:defRPr>
                      </a:lvl9pPr>
                    </a:lstStyle>
                    <a:p>
                      <a:pPr algn="r" fontAlgn="ctr"/>
                      <a:r>
                        <a:rPr lang="en-US" sz="2800" b="0" i="0" u="none" strike="noStrike" dirty="0">
                          <a:solidFill>
                            <a:srgbClr val="000000"/>
                          </a:solidFill>
                          <a:effectLst/>
                          <a:latin typeface="Arial" panose="020B0604020202020204" pitchFamily="34" charset="0"/>
                          <a:cs typeface="Arial" panose="020B0604020202020204" pitchFamily="34" charset="0"/>
                        </a:rPr>
                        <a:t>831,60  </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0D8E8"/>
                    </a:solidFill>
                  </a:tcPr>
                </a:tc>
                <a:extLst>
                  <a:ext uri="{0D108BD9-81ED-4DB2-BD59-A6C34878D82A}">
                    <a16:rowId xmlns:a16="http://schemas.microsoft.com/office/drawing/2014/main" val="10002"/>
                  </a:ext>
                </a:extLst>
              </a:tr>
              <a:tr h="358388">
                <a:tc>
                  <a:txBody>
                    <a:bodyPr/>
                    <a:lstStyle>
                      <a:lvl1pPr marL="0" algn="l" defTabSz="685800" rtl="0" eaLnBrk="1" latinLnBrk="0" hangingPunct="1">
                        <a:defRPr sz="1350" kern="1200">
                          <a:solidFill>
                            <a:schemeClr val="tx1"/>
                          </a:solidFill>
                          <a:latin typeface="Candara"/>
                        </a:defRPr>
                      </a:lvl1pPr>
                      <a:lvl2pPr marL="342900" algn="l" defTabSz="685800" rtl="0" eaLnBrk="1" latinLnBrk="0" hangingPunct="1">
                        <a:defRPr sz="1350" kern="1200">
                          <a:solidFill>
                            <a:schemeClr val="tx1"/>
                          </a:solidFill>
                          <a:latin typeface="Candara"/>
                        </a:defRPr>
                      </a:lvl2pPr>
                      <a:lvl3pPr marL="685800" algn="l" defTabSz="685800" rtl="0" eaLnBrk="1" latinLnBrk="0" hangingPunct="1">
                        <a:defRPr sz="1350" kern="1200">
                          <a:solidFill>
                            <a:schemeClr val="tx1"/>
                          </a:solidFill>
                          <a:latin typeface="Candara"/>
                        </a:defRPr>
                      </a:lvl3pPr>
                      <a:lvl4pPr marL="1028700" algn="l" defTabSz="685800" rtl="0" eaLnBrk="1" latinLnBrk="0" hangingPunct="1">
                        <a:defRPr sz="1350" kern="1200">
                          <a:solidFill>
                            <a:schemeClr val="tx1"/>
                          </a:solidFill>
                          <a:latin typeface="Candara"/>
                        </a:defRPr>
                      </a:lvl4pPr>
                      <a:lvl5pPr marL="1371600" algn="l" defTabSz="685800" rtl="0" eaLnBrk="1" latinLnBrk="0" hangingPunct="1">
                        <a:defRPr sz="1350" kern="1200">
                          <a:solidFill>
                            <a:schemeClr val="tx1"/>
                          </a:solidFill>
                          <a:latin typeface="Candara"/>
                        </a:defRPr>
                      </a:lvl5pPr>
                      <a:lvl6pPr marL="1714500" algn="l" defTabSz="685800" rtl="0" eaLnBrk="1" latinLnBrk="0" hangingPunct="1">
                        <a:defRPr sz="1350" kern="1200">
                          <a:solidFill>
                            <a:schemeClr val="tx1"/>
                          </a:solidFill>
                          <a:latin typeface="Candara"/>
                        </a:defRPr>
                      </a:lvl6pPr>
                      <a:lvl7pPr marL="2057400" algn="l" defTabSz="685800" rtl="0" eaLnBrk="1" latinLnBrk="0" hangingPunct="1">
                        <a:defRPr sz="1350" kern="1200">
                          <a:solidFill>
                            <a:schemeClr val="tx1"/>
                          </a:solidFill>
                          <a:latin typeface="Candara"/>
                        </a:defRPr>
                      </a:lvl7pPr>
                      <a:lvl8pPr marL="2400300" algn="l" defTabSz="685800" rtl="0" eaLnBrk="1" latinLnBrk="0" hangingPunct="1">
                        <a:defRPr sz="1350" kern="1200">
                          <a:solidFill>
                            <a:schemeClr val="tx1"/>
                          </a:solidFill>
                          <a:latin typeface="Candara"/>
                        </a:defRPr>
                      </a:lvl8pPr>
                      <a:lvl9pPr marL="2743200" algn="l" defTabSz="685800" rtl="0" eaLnBrk="1" latinLnBrk="0" hangingPunct="1">
                        <a:defRPr sz="1350" kern="1200">
                          <a:solidFill>
                            <a:schemeClr val="tx1"/>
                          </a:solidFill>
                          <a:latin typeface="Candara"/>
                        </a:defRPr>
                      </a:lvl9pPr>
                    </a:lstStyle>
                    <a:p>
                      <a:pPr algn="l" rtl="0" fontAlgn="b"/>
                      <a:r>
                        <a:rPr lang="en-US" sz="2800" b="0" i="0" u="none" strike="noStrike" dirty="0" err="1">
                          <a:solidFill>
                            <a:srgbClr val="000000"/>
                          </a:solidFill>
                          <a:effectLst/>
                          <a:latin typeface="Arial" panose="020B0604020202020204" pitchFamily="34" charset="0"/>
                          <a:cs typeface="Arial" panose="020B0604020202020204" pitchFamily="34" charset="0"/>
                        </a:rPr>
                        <a:t>Decimo</a:t>
                      </a:r>
                      <a:r>
                        <a:rPr lang="en-US" sz="2800" b="0" i="0" u="none" strike="noStrike" dirty="0">
                          <a:solidFill>
                            <a:srgbClr val="000000"/>
                          </a:solidFill>
                          <a:effectLst/>
                          <a:latin typeface="Arial" panose="020B0604020202020204" pitchFamily="34" charset="0"/>
                          <a:cs typeface="Arial" panose="020B0604020202020204" pitchFamily="34" charset="0"/>
                        </a:rPr>
                        <a:t> Cuarto </a:t>
                      </a:r>
                      <a:r>
                        <a:rPr lang="en-US" sz="2800" b="0" i="0" u="none" strike="noStrike" dirty="0" err="1">
                          <a:solidFill>
                            <a:srgbClr val="000000"/>
                          </a:solidFill>
                          <a:effectLst/>
                          <a:latin typeface="Arial" panose="020B0604020202020204" pitchFamily="34" charset="0"/>
                          <a:cs typeface="Arial" panose="020B0604020202020204" pitchFamily="34" charset="0"/>
                        </a:rPr>
                        <a:t>Sueldo</a:t>
                      </a:r>
                      <a:endParaRPr lang="en-US" sz="2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0D8E8"/>
                    </a:solidFill>
                  </a:tcPr>
                </a:tc>
                <a:tc>
                  <a:txBody>
                    <a:bodyPr/>
                    <a:lstStyle>
                      <a:lvl1pPr marL="0" algn="l" defTabSz="685800" rtl="0" eaLnBrk="1" latinLnBrk="0" hangingPunct="1">
                        <a:defRPr sz="1350" kern="1200">
                          <a:solidFill>
                            <a:schemeClr val="tx1"/>
                          </a:solidFill>
                          <a:latin typeface="Candara"/>
                        </a:defRPr>
                      </a:lvl1pPr>
                      <a:lvl2pPr marL="342900" algn="l" defTabSz="685800" rtl="0" eaLnBrk="1" latinLnBrk="0" hangingPunct="1">
                        <a:defRPr sz="1350" kern="1200">
                          <a:solidFill>
                            <a:schemeClr val="tx1"/>
                          </a:solidFill>
                          <a:latin typeface="Candara"/>
                        </a:defRPr>
                      </a:lvl2pPr>
                      <a:lvl3pPr marL="685800" algn="l" defTabSz="685800" rtl="0" eaLnBrk="1" latinLnBrk="0" hangingPunct="1">
                        <a:defRPr sz="1350" kern="1200">
                          <a:solidFill>
                            <a:schemeClr val="tx1"/>
                          </a:solidFill>
                          <a:latin typeface="Candara"/>
                        </a:defRPr>
                      </a:lvl3pPr>
                      <a:lvl4pPr marL="1028700" algn="l" defTabSz="685800" rtl="0" eaLnBrk="1" latinLnBrk="0" hangingPunct="1">
                        <a:defRPr sz="1350" kern="1200">
                          <a:solidFill>
                            <a:schemeClr val="tx1"/>
                          </a:solidFill>
                          <a:latin typeface="Candara"/>
                        </a:defRPr>
                      </a:lvl4pPr>
                      <a:lvl5pPr marL="1371600" algn="l" defTabSz="685800" rtl="0" eaLnBrk="1" latinLnBrk="0" hangingPunct="1">
                        <a:defRPr sz="1350" kern="1200">
                          <a:solidFill>
                            <a:schemeClr val="tx1"/>
                          </a:solidFill>
                          <a:latin typeface="Candara"/>
                        </a:defRPr>
                      </a:lvl5pPr>
                      <a:lvl6pPr marL="1714500" algn="l" defTabSz="685800" rtl="0" eaLnBrk="1" latinLnBrk="0" hangingPunct="1">
                        <a:defRPr sz="1350" kern="1200">
                          <a:solidFill>
                            <a:schemeClr val="tx1"/>
                          </a:solidFill>
                          <a:latin typeface="Candara"/>
                        </a:defRPr>
                      </a:lvl6pPr>
                      <a:lvl7pPr marL="2057400" algn="l" defTabSz="685800" rtl="0" eaLnBrk="1" latinLnBrk="0" hangingPunct="1">
                        <a:defRPr sz="1350" kern="1200">
                          <a:solidFill>
                            <a:schemeClr val="tx1"/>
                          </a:solidFill>
                          <a:latin typeface="Candara"/>
                        </a:defRPr>
                      </a:lvl7pPr>
                      <a:lvl8pPr marL="2400300" algn="l" defTabSz="685800" rtl="0" eaLnBrk="1" latinLnBrk="0" hangingPunct="1">
                        <a:defRPr sz="1350" kern="1200">
                          <a:solidFill>
                            <a:schemeClr val="tx1"/>
                          </a:solidFill>
                          <a:latin typeface="Candara"/>
                        </a:defRPr>
                      </a:lvl8pPr>
                      <a:lvl9pPr marL="2743200" algn="l" defTabSz="685800" rtl="0" eaLnBrk="1" latinLnBrk="0" hangingPunct="1">
                        <a:defRPr sz="1350" kern="1200">
                          <a:solidFill>
                            <a:schemeClr val="tx1"/>
                          </a:solidFill>
                          <a:latin typeface="Candara"/>
                        </a:defRPr>
                      </a:lvl9pPr>
                    </a:lstStyle>
                    <a:p>
                      <a:pPr algn="r" fontAlgn="ctr"/>
                      <a:r>
                        <a:rPr lang="en-US" sz="2800" b="0" i="0" u="none" strike="noStrike" dirty="0">
                          <a:solidFill>
                            <a:srgbClr val="000000"/>
                          </a:solidFill>
                          <a:effectLst/>
                          <a:latin typeface="Arial" panose="020B0604020202020204" pitchFamily="34" charset="0"/>
                          <a:cs typeface="Arial" panose="020B0604020202020204" pitchFamily="34" charset="0"/>
                        </a:rPr>
                        <a:t>949,36</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0D8E8"/>
                    </a:solidFill>
                  </a:tcPr>
                </a:tc>
                <a:extLst>
                  <a:ext uri="{0D108BD9-81ED-4DB2-BD59-A6C34878D82A}">
                    <a16:rowId xmlns:a16="http://schemas.microsoft.com/office/drawing/2014/main" val="10003"/>
                  </a:ext>
                </a:extLst>
              </a:tr>
              <a:tr h="377122">
                <a:tc>
                  <a:txBody>
                    <a:bodyPr/>
                    <a:lstStyle>
                      <a:lvl1pPr marL="0" algn="l" defTabSz="685800" rtl="0" eaLnBrk="1" latinLnBrk="0" hangingPunct="1">
                        <a:defRPr sz="1350" kern="1200">
                          <a:solidFill>
                            <a:schemeClr val="tx1"/>
                          </a:solidFill>
                          <a:latin typeface="Candara"/>
                        </a:defRPr>
                      </a:lvl1pPr>
                      <a:lvl2pPr marL="342900" algn="l" defTabSz="685800" rtl="0" eaLnBrk="1" latinLnBrk="0" hangingPunct="1">
                        <a:defRPr sz="1350" kern="1200">
                          <a:solidFill>
                            <a:schemeClr val="tx1"/>
                          </a:solidFill>
                          <a:latin typeface="Candara"/>
                        </a:defRPr>
                      </a:lvl2pPr>
                      <a:lvl3pPr marL="685800" algn="l" defTabSz="685800" rtl="0" eaLnBrk="1" latinLnBrk="0" hangingPunct="1">
                        <a:defRPr sz="1350" kern="1200">
                          <a:solidFill>
                            <a:schemeClr val="tx1"/>
                          </a:solidFill>
                          <a:latin typeface="Candara"/>
                        </a:defRPr>
                      </a:lvl3pPr>
                      <a:lvl4pPr marL="1028700" algn="l" defTabSz="685800" rtl="0" eaLnBrk="1" latinLnBrk="0" hangingPunct="1">
                        <a:defRPr sz="1350" kern="1200">
                          <a:solidFill>
                            <a:schemeClr val="tx1"/>
                          </a:solidFill>
                          <a:latin typeface="Candara"/>
                        </a:defRPr>
                      </a:lvl4pPr>
                      <a:lvl5pPr marL="1371600" algn="l" defTabSz="685800" rtl="0" eaLnBrk="1" latinLnBrk="0" hangingPunct="1">
                        <a:defRPr sz="1350" kern="1200">
                          <a:solidFill>
                            <a:schemeClr val="tx1"/>
                          </a:solidFill>
                          <a:latin typeface="Candara"/>
                        </a:defRPr>
                      </a:lvl5pPr>
                      <a:lvl6pPr marL="1714500" algn="l" defTabSz="685800" rtl="0" eaLnBrk="1" latinLnBrk="0" hangingPunct="1">
                        <a:defRPr sz="1350" kern="1200">
                          <a:solidFill>
                            <a:schemeClr val="tx1"/>
                          </a:solidFill>
                          <a:latin typeface="Candara"/>
                        </a:defRPr>
                      </a:lvl6pPr>
                      <a:lvl7pPr marL="2057400" algn="l" defTabSz="685800" rtl="0" eaLnBrk="1" latinLnBrk="0" hangingPunct="1">
                        <a:defRPr sz="1350" kern="1200">
                          <a:solidFill>
                            <a:schemeClr val="tx1"/>
                          </a:solidFill>
                          <a:latin typeface="Candara"/>
                        </a:defRPr>
                      </a:lvl7pPr>
                      <a:lvl8pPr marL="2400300" algn="l" defTabSz="685800" rtl="0" eaLnBrk="1" latinLnBrk="0" hangingPunct="1">
                        <a:defRPr sz="1350" kern="1200">
                          <a:solidFill>
                            <a:schemeClr val="tx1"/>
                          </a:solidFill>
                          <a:latin typeface="Candara"/>
                        </a:defRPr>
                      </a:lvl8pPr>
                      <a:lvl9pPr marL="2743200" algn="l" defTabSz="685800" rtl="0" eaLnBrk="1" latinLnBrk="0" hangingPunct="1">
                        <a:defRPr sz="1350" kern="1200">
                          <a:solidFill>
                            <a:schemeClr val="tx1"/>
                          </a:solidFill>
                          <a:latin typeface="Candara"/>
                        </a:defRPr>
                      </a:lvl9pPr>
                    </a:lstStyle>
                    <a:p>
                      <a:pPr algn="l" rtl="0" fontAlgn="b"/>
                      <a:r>
                        <a:rPr lang="es-EC" sz="2800" b="0" i="0" u="none" strike="noStrike" dirty="0">
                          <a:solidFill>
                            <a:srgbClr val="000000"/>
                          </a:solidFill>
                          <a:effectLst/>
                          <a:latin typeface="Arial" panose="020B0604020202020204" pitchFamily="34" charset="0"/>
                          <a:cs typeface="Arial" panose="020B0604020202020204" pitchFamily="34" charset="0"/>
                        </a:rPr>
                        <a:t>Aporte</a:t>
                      </a:r>
                      <a:r>
                        <a:rPr lang="es-EC" sz="2800" b="0" i="0" u="none" strike="noStrike" baseline="0" dirty="0">
                          <a:solidFill>
                            <a:srgbClr val="000000"/>
                          </a:solidFill>
                          <a:effectLst/>
                          <a:latin typeface="Arial" panose="020B0604020202020204" pitchFamily="34" charset="0"/>
                          <a:cs typeface="Arial" panose="020B0604020202020204" pitchFamily="34" charset="0"/>
                        </a:rPr>
                        <a:t> Patronal</a:t>
                      </a:r>
                      <a:endParaRPr lang="en-US" sz="2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0D8E8"/>
                    </a:solidFill>
                  </a:tcPr>
                </a:tc>
                <a:tc>
                  <a:txBody>
                    <a:bodyPr/>
                    <a:lstStyle>
                      <a:lvl1pPr marL="0" algn="l" defTabSz="685800" rtl="0" eaLnBrk="1" latinLnBrk="0" hangingPunct="1">
                        <a:defRPr sz="1350" kern="1200">
                          <a:solidFill>
                            <a:schemeClr val="tx1"/>
                          </a:solidFill>
                          <a:latin typeface="Candara"/>
                        </a:defRPr>
                      </a:lvl1pPr>
                      <a:lvl2pPr marL="342900" algn="l" defTabSz="685800" rtl="0" eaLnBrk="1" latinLnBrk="0" hangingPunct="1">
                        <a:defRPr sz="1350" kern="1200">
                          <a:solidFill>
                            <a:schemeClr val="tx1"/>
                          </a:solidFill>
                          <a:latin typeface="Candara"/>
                        </a:defRPr>
                      </a:lvl2pPr>
                      <a:lvl3pPr marL="685800" algn="l" defTabSz="685800" rtl="0" eaLnBrk="1" latinLnBrk="0" hangingPunct="1">
                        <a:defRPr sz="1350" kern="1200">
                          <a:solidFill>
                            <a:schemeClr val="tx1"/>
                          </a:solidFill>
                          <a:latin typeface="Candara"/>
                        </a:defRPr>
                      </a:lvl3pPr>
                      <a:lvl4pPr marL="1028700" algn="l" defTabSz="685800" rtl="0" eaLnBrk="1" latinLnBrk="0" hangingPunct="1">
                        <a:defRPr sz="1350" kern="1200">
                          <a:solidFill>
                            <a:schemeClr val="tx1"/>
                          </a:solidFill>
                          <a:latin typeface="Candara"/>
                        </a:defRPr>
                      </a:lvl4pPr>
                      <a:lvl5pPr marL="1371600" algn="l" defTabSz="685800" rtl="0" eaLnBrk="1" latinLnBrk="0" hangingPunct="1">
                        <a:defRPr sz="1350" kern="1200">
                          <a:solidFill>
                            <a:schemeClr val="tx1"/>
                          </a:solidFill>
                          <a:latin typeface="Candara"/>
                        </a:defRPr>
                      </a:lvl5pPr>
                      <a:lvl6pPr marL="1714500" algn="l" defTabSz="685800" rtl="0" eaLnBrk="1" latinLnBrk="0" hangingPunct="1">
                        <a:defRPr sz="1350" kern="1200">
                          <a:solidFill>
                            <a:schemeClr val="tx1"/>
                          </a:solidFill>
                          <a:latin typeface="Candara"/>
                        </a:defRPr>
                      </a:lvl6pPr>
                      <a:lvl7pPr marL="2057400" algn="l" defTabSz="685800" rtl="0" eaLnBrk="1" latinLnBrk="0" hangingPunct="1">
                        <a:defRPr sz="1350" kern="1200">
                          <a:solidFill>
                            <a:schemeClr val="tx1"/>
                          </a:solidFill>
                          <a:latin typeface="Candara"/>
                        </a:defRPr>
                      </a:lvl7pPr>
                      <a:lvl8pPr marL="2400300" algn="l" defTabSz="685800" rtl="0" eaLnBrk="1" latinLnBrk="0" hangingPunct="1">
                        <a:defRPr sz="1350" kern="1200">
                          <a:solidFill>
                            <a:schemeClr val="tx1"/>
                          </a:solidFill>
                          <a:latin typeface="Candara"/>
                        </a:defRPr>
                      </a:lvl8pPr>
                      <a:lvl9pPr marL="2743200" algn="l" defTabSz="685800" rtl="0" eaLnBrk="1" latinLnBrk="0" hangingPunct="1">
                        <a:defRPr sz="1350" kern="1200">
                          <a:solidFill>
                            <a:schemeClr val="tx1"/>
                          </a:solidFill>
                          <a:latin typeface="Candara"/>
                        </a:defRPr>
                      </a:lvl9pPr>
                    </a:lstStyle>
                    <a:p>
                      <a:pPr algn="r" fontAlgn="ctr"/>
                      <a:r>
                        <a:rPr lang="en-US" sz="2800" b="0" i="0" u="none" strike="noStrike" dirty="0">
                          <a:solidFill>
                            <a:srgbClr val="000000"/>
                          </a:solidFill>
                          <a:effectLst/>
                          <a:latin typeface="Arial" panose="020B0604020202020204" pitchFamily="34" charset="0"/>
                          <a:cs typeface="Arial" panose="020B0604020202020204" pitchFamily="34" charset="0"/>
                        </a:rPr>
                        <a:t>874,59</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0D8E8"/>
                    </a:solidFill>
                  </a:tcPr>
                </a:tc>
                <a:extLst>
                  <a:ext uri="{0D108BD9-81ED-4DB2-BD59-A6C34878D82A}">
                    <a16:rowId xmlns:a16="http://schemas.microsoft.com/office/drawing/2014/main" val="10004"/>
                  </a:ext>
                </a:extLst>
              </a:tr>
              <a:tr h="358388">
                <a:tc>
                  <a:txBody>
                    <a:bodyPr/>
                    <a:lstStyle>
                      <a:lvl1pPr marL="0" algn="l" defTabSz="685800" rtl="0" eaLnBrk="1" latinLnBrk="0" hangingPunct="1">
                        <a:defRPr sz="1350" kern="1200">
                          <a:solidFill>
                            <a:schemeClr val="tx1"/>
                          </a:solidFill>
                          <a:latin typeface="Candara"/>
                        </a:defRPr>
                      </a:lvl1pPr>
                      <a:lvl2pPr marL="342900" algn="l" defTabSz="685800" rtl="0" eaLnBrk="1" latinLnBrk="0" hangingPunct="1">
                        <a:defRPr sz="1350" kern="1200">
                          <a:solidFill>
                            <a:schemeClr val="tx1"/>
                          </a:solidFill>
                          <a:latin typeface="Candara"/>
                        </a:defRPr>
                      </a:lvl2pPr>
                      <a:lvl3pPr marL="685800" algn="l" defTabSz="685800" rtl="0" eaLnBrk="1" latinLnBrk="0" hangingPunct="1">
                        <a:defRPr sz="1350" kern="1200">
                          <a:solidFill>
                            <a:schemeClr val="tx1"/>
                          </a:solidFill>
                          <a:latin typeface="Candara"/>
                        </a:defRPr>
                      </a:lvl3pPr>
                      <a:lvl4pPr marL="1028700" algn="l" defTabSz="685800" rtl="0" eaLnBrk="1" latinLnBrk="0" hangingPunct="1">
                        <a:defRPr sz="1350" kern="1200">
                          <a:solidFill>
                            <a:schemeClr val="tx1"/>
                          </a:solidFill>
                          <a:latin typeface="Candara"/>
                        </a:defRPr>
                      </a:lvl4pPr>
                      <a:lvl5pPr marL="1371600" algn="l" defTabSz="685800" rtl="0" eaLnBrk="1" latinLnBrk="0" hangingPunct="1">
                        <a:defRPr sz="1350" kern="1200">
                          <a:solidFill>
                            <a:schemeClr val="tx1"/>
                          </a:solidFill>
                          <a:latin typeface="Candara"/>
                        </a:defRPr>
                      </a:lvl5pPr>
                      <a:lvl6pPr marL="1714500" algn="l" defTabSz="685800" rtl="0" eaLnBrk="1" latinLnBrk="0" hangingPunct="1">
                        <a:defRPr sz="1350" kern="1200">
                          <a:solidFill>
                            <a:schemeClr val="tx1"/>
                          </a:solidFill>
                          <a:latin typeface="Candara"/>
                        </a:defRPr>
                      </a:lvl6pPr>
                      <a:lvl7pPr marL="2057400" algn="l" defTabSz="685800" rtl="0" eaLnBrk="1" latinLnBrk="0" hangingPunct="1">
                        <a:defRPr sz="1350" kern="1200">
                          <a:solidFill>
                            <a:schemeClr val="tx1"/>
                          </a:solidFill>
                          <a:latin typeface="Candara"/>
                        </a:defRPr>
                      </a:lvl7pPr>
                      <a:lvl8pPr marL="2400300" algn="l" defTabSz="685800" rtl="0" eaLnBrk="1" latinLnBrk="0" hangingPunct="1">
                        <a:defRPr sz="1350" kern="1200">
                          <a:solidFill>
                            <a:schemeClr val="tx1"/>
                          </a:solidFill>
                          <a:latin typeface="Candara"/>
                        </a:defRPr>
                      </a:lvl8pPr>
                      <a:lvl9pPr marL="2743200" algn="l" defTabSz="685800" rtl="0" eaLnBrk="1" latinLnBrk="0" hangingPunct="1">
                        <a:defRPr sz="1350" kern="1200">
                          <a:solidFill>
                            <a:schemeClr val="tx1"/>
                          </a:solidFill>
                          <a:latin typeface="Candara"/>
                        </a:defRPr>
                      </a:lvl9pPr>
                    </a:lstStyle>
                    <a:p>
                      <a:pPr algn="l" rtl="0" fontAlgn="b"/>
                      <a:r>
                        <a:rPr lang="en-US" sz="2800" b="0" i="0" u="none" strike="noStrike" dirty="0" err="1">
                          <a:solidFill>
                            <a:srgbClr val="000000"/>
                          </a:solidFill>
                          <a:effectLst/>
                          <a:latin typeface="Arial" panose="020B0604020202020204" pitchFamily="34" charset="0"/>
                          <a:cs typeface="Arial" panose="020B0604020202020204" pitchFamily="34" charset="0"/>
                        </a:rPr>
                        <a:t>Compensacion</a:t>
                      </a:r>
                      <a:r>
                        <a:rPr lang="en-US" sz="2800" b="0" i="0" u="none" strike="noStrike" dirty="0">
                          <a:solidFill>
                            <a:srgbClr val="000000"/>
                          </a:solidFill>
                          <a:effectLst/>
                          <a:latin typeface="Arial" panose="020B0604020202020204" pitchFamily="34" charset="0"/>
                          <a:cs typeface="Arial" panose="020B0604020202020204" pitchFamily="34" charset="0"/>
                        </a:rPr>
                        <a:t> de </a:t>
                      </a:r>
                      <a:r>
                        <a:rPr lang="en-US" sz="2800" b="0" i="0" u="none" strike="noStrike" dirty="0" err="1">
                          <a:solidFill>
                            <a:srgbClr val="000000"/>
                          </a:solidFill>
                          <a:effectLst/>
                          <a:latin typeface="Arial" panose="020B0604020202020204" pitchFamily="34" charset="0"/>
                          <a:cs typeface="Arial" panose="020B0604020202020204" pitchFamily="34" charset="0"/>
                        </a:rPr>
                        <a:t>Vacaciones</a:t>
                      </a:r>
                      <a:r>
                        <a:rPr lang="en-US" sz="2800" b="0" i="0" u="none" strike="noStrike" dirty="0">
                          <a:solidFill>
                            <a:srgbClr val="000000"/>
                          </a:solidFill>
                          <a:effectLst/>
                          <a:latin typeface="Arial" panose="020B0604020202020204" pitchFamily="34" charset="0"/>
                          <a:cs typeface="Arial" panose="020B0604020202020204" pitchFamily="34" charset="0"/>
                        </a:rPr>
                        <a:t> no </a:t>
                      </a:r>
                      <a:r>
                        <a:rPr lang="en-US" sz="2800" b="0" i="0" u="none" strike="noStrike" dirty="0" err="1">
                          <a:solidFill>
                            <a:srgbClr val="000000"/>
                          </a:solidFill>
                          <a:effectLst/>
                          <a:latin typeface="Arial" panose="020B0604020202020204" pitchFamily="34" charset="0"/>
                          <a:cs typeface="Arial" panose="020B0604020202020204" pitchFamily="34" charset="0"/>
                        </a:rPr>
                        <a:t>Gozadas</a:t>
                      </a:r>
                      <a:endParaRPr lang="en-US" sz="2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0D8E8"/>
                    </a:solidFill>
                  </a:tcPr>
                </a:tc>
                <a:tc>
                  <a:txBody>
                    <a:bodyPr/>
                    <a:lstStyle>
                      <a:lvl1pPr marL="0" algn="l" defTabSz="685800" rtl="0" eaLnBrk="1" latinLnBrk="0" hangingPunct="1">
                        <a:defRPr sz="1350" kern="1200">
                          <a:solidFill>
                            <a:schemeClr val="tx1"/>
                          </a:solidFill>
                          <a:latin typeface="Candara"/>
                        </a:defRPr>
                      </a:lvl1pPr>
                      <a:lvl2pPr marL="342900" algn="l" defTabSz="685800" rtl="0" eaLnBrk="1" latinLnBrk="0" hangingPunct="1">
                        <a:defRPr sz="1350" kern="1200">
                          <a:solidFill>
                            <a:schemeClr val="tx1"/>
                          </a:solidFill>
                          <a:latin typeface="Candara"/>
                        </a:defRPr>
                      </a:lvl2pPr>
                      <a:lvl3pPr marL="685800" algn="l" defTabSz="685800" rtl="0" eaLnBrk="1" latinLnBrk="0" hangingPunct="1">
                        <a:defRPr sz="1350" kern="1200">
                          <a:solidFill>
                            <a:schemeClr val="tx1"/>
                          </a:solidFill>
                          <a:latin typeface="Candara"/>
                        </a:defRPr>
                      </a:lvl3pPr>
                      <a:lvl4pPr marL="1028700" algn="l" defTabSz="685800" rtl="0" eaLnBrk="1" latinLnBrk="0" hangingPunct="1">
                        <a:defRPr sz="1350" kern="1200">
                          <a:solidFill>
                            <a:schemeClr val="tx1"/>
                          </a:solidFill>
                          <a:latin typeface="Candara"/>
                        </a:defRPr>
                      </a:lvl4pPr>
                      <a:lvl5pPr marL="1371600" algn="l" defTabSz="685800" rtl="0" eaLnBrk="1" latinLnBrk="0" hangingPunct="1">
                        <a:defRPr sz="1350" kern="1200">
                          <a:solidFill>
                            <a:schemeClr val="tx1"/>
                          </a:solidFill>
                          <a:latin typeface="Candara"/>
                        </a:defRPr>
                      </a:lvl5pPr>
                      <a:lvl6pPr marL="1714500" algn="l" defTabSz="685800" rtl="0" eaLnBrk="1" latinLnBrk="0" hangingPunct="1">
                        <a:defRPr sz="1350" kern="1200">
                          <a:solidFill>
                            <a:schemeClr val="tx1"/>
                          </a:solidFill>
                          <a:latin typeface="Candara"/>
                        </a:defRPr>
                      </a:lvl6pPr>
                      <a:lvl7pPr marL="2057400" algn="l" defTabSz="685800" rtl="0" eaLnBrk="1" latinLnBrk="0" hangingPunct="1">
                        <a:defRPr sz="1350" kern="1200">
                          <a:solidFill>
                            <a:schemeClr val="tx1"/>
                          </a:solidFill>
                          <a:latin typeface="Candara"/>
                        </a:defRPr>
                      </a:lvl7pPr>
                      <a:lvl8pPr marL="2400300" algn="l" defTabSz="685800" rtl="0" eaLnBrk="1" latinLnBrk="0" hangingPunct="1">
                        <a:defRPr sz="1350" kern="1200">
                          <a:solidFill>
                            <a:schemeClr val="tx1"/>
                          </a:solidFill>
                          <a:latin typeface="Candara"/>
                        </a:defRPr>
                      </a:lvl8pPr>
                      <a:lvl9pPr marL="2743200" algn="l" defTabSz="685800" rtl="0" eaLnBrk="1" latinLnBrk="0" hangingPunct="1">
                        <a:defRPr sz="1350" kern="1200">
                          <a:solidFill>
                            <a:schemeClr val="tx1"/>
                          </a:solidFill>
                          <a:latin typeface="Candara"/>
                        </a:defRPr>
                      </a:lvl9pPr>
                    </a:lstStyle>
                    <a:p>
                      <a:pPr algn="r" fontAlgn="ctr"/>
                      <a:r>
                        <a:rPr lang="en-US" sz="2800" b="0" i="0" u="none" strike="noStrike" dirty="0">
                          <a:solidFill>
                            <a:srgbClr val="000000"/>
                          </a:solidFill>
                          <a:effectLst/>
                          <a:latin typeface="Arial" panose="020B0604020202020204" pitchFamily="34" charset="0"/>
                          <a:cs typeface="Arial" panose="020B0604020202020204" pitchFamily="34" charset="0"/>
                        </a:rPr>
                        <a:t>282,72 </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0D8E8"/>
                    </a:solidFill>
                  </a:tcPr>
                </a:tc>
                <a:extLst>
                  <a:ext uri="{0D108BD9-81ED-4DB2-BD59-A6C34878D82A}">
                    <a16:rowId xmlns:a16="http://schemas.microsoft.com/office/drawing/2014/main" val="10005"/>
                  </a:ext>
                </a:extLst>
              </a:tr>
              <a:tr h="473277">
                <a:tc>
                  <a:txBody>
                    <a:bodyPr/>
                    <a:lstStyle>
                      <a:lvl1pPr marL="0" algn="l" defTabSz="685800" rtl="0" eaLnBrk="1" latinLnBrk="0" hangingPunct="1">
                        <a:defRPr sz="1350" kern="1200">
                          <a:solidFill>
                            <a:schemeClr val="tx1"/>
                          </a:solidFill>
                          <a:latin typeface="Candara"/>
                        </a:defRPr>
                      </a:lvl1pPr>
                      <a:lvl2pPr marL="342900" algn="l" defTabSz="685800" rtl="0" eaLnBrk="1" latinLnBrk="0" hangingPunct="1">
                        <a:defRPr sz="1350" kern="1200">
                          <a:solidFill>
                            <a:schemeClr val="tx1"/>
                          </a:solidFill>
                          <a:latin typeface="Candara"/>
                        </a:defRPr>
                      </a:lvl2pPr>
                      <a:lvl3pPr marL="685800" algn="l" defTabSz="685800" rtl="0" eaLnBrk="1" latinLnBrk="0" hangingPunct="1">
                        <a:defRPr sz="1350" kern="1200">
                          <a:solidFill>
                            <a:schemeClr val="tx1"/>
                          </a:solidFill>
                          <a:latin typeface="Candara"/>
                        </a:defRPr>
                      </a:lvl3pPr>
                      <a:lvl4pPr marL="1028700" algn="l" defTabSz="685800" rtl="0" eaLnBrk="1" latinLnBrk="0" hangingPunct="1">
                        <a:defRPr sz="1350" kern="1200">
                          <a:solidFill>
                            <a:schemeClr val="tx1"/>
                          </a:solidFill>
                          <a:latin typeface="Candara"/>
                        </a:defRPr>
                      </a:lvl4pPr>
                      <a:lvl5pPr marL="1371600" algn="l" defTabSz="685800" rtl="0" eaLnBrk="1" latinLnBrk="0" hangingPunct="1">
                        <a:defRPr sz="1350" kern="1200">
                          <a:solidFill>
                            <a:schemeClr val="tx1"/>
                          </a:solidFill>
                          <a:latin typeface="Candara"/>
                        </a:defRPr>
                      </a:lvl5pPr>
                      <a:lvl6pPr marL="1714500" algn="l" defTabSz="685800" rtl="0" eaLnBrk="1" latinLnBrk="0" hangingPunct="1">
                        <a:defRPr sz="1350" kern="1200">
                          <a:solidFill>
                            <a:schemeClr val="tx1"/>
                          </a:solidFill>
                          <a:latin typeface="Candara"/>
                        </a:defRPr>
                      </a:lvl6pPr>
                      <a:lvl7pPr marL="2057400" algn="l" defTabSz="685800" rtl="0" eaLnBrk="1" latinLnBrk="0" hangingPunct="1">
                        <a:defRPr sz="1350" kern="1200">
                          <a:solidFill>
                            <a:schemeClr val="tx1"/>
                          </a:solidFill>
                          <a:latin typeface="Candara"/>
                        </a:defRPr>
                      </a:lvl7pPr>
                      <a:lvl8pPr marL="2400300" algn="l" defTabSz="685800" rtl="0" eaLnBrk="1" latinLnBrk="0" hangingPunct="1">
                        <a:defRPr sz="1350" kern="1200">
                          <a:solidFill>
                            <a:schemeClr val="tx1"/>
                          </a:solidFill>
                          <a:latin typeface="Candara"/>
                        </a:defRPr>
                      </a:lvl8pPr>
                      <a:lvl9pPr marL="2743200" algn="l" defTabSz="685800" rtl="0" eaLnBrk="1" latinLnBrk="0" hangingPunct="1">
                        <a:defRPr sz="1350" kern="1200">
                          <a:solidFill>
                            <a:schemeClr val="tx1"/>
                          </a:solidFill>
                          <a:latin typeface="Candara"/>
                        </a:defRPr>
                      </a:lvl9pPr>
                    </a:lstStyle>
                    <a:p>
                      <a:pPr algn="ctr" rtl="0" fontAlgn="ctr"/>
                      <a:r>
                        <a:rPr lang="en-US" sz="2800" b="1" i="0" u="none" strike="noStrike" dirty="0">
                          <a:solidFill>
                            <a:srgbClr val="000000"/>
                          </a:solidFill>
                          <a:effectLst/>
                          <a:latin typeface="Arial" panose="020B0604020202020204" pitchFamily="34" charset="0"/>
                          <a:cs typeface="Arial" panose="020B0604020202020204" pitchFamily="34" charset="0"/>
                        </a:rPr>
                        <a:t>TOTAL</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E9EDF4"/>
                    </a:solidFill>
                  </a:tcPr>
                </a:tc>
                <a:tc>
                  <a:txBody>
                    <a:bodyPr/>
                    <a:lstStyle>
                      <a:lvl1pPr marL="0" algn="l" defTabSz="685800" rtl="0" eaLnBrk="1" latinLnBrk="0" hangingPunct="1">
                        <a:defRPr sz="1350" kern="1200">
                          <a:solidFill>
                            <a:schemeClr val="tx1"/>
                          </a:solidFill>
                          <a:latin typeface="Candara"/>
                        </a:defRPr>
                      </a:lvl1pPr>
                      <a:lvl2pPr marL="342900" algn="l" defTabSz="685800" rtl="0" eaLnBrk="1" latinLnBrk="0" hangingPunct="1">
                        <a:defRPr sz="1350" kern="1200">
                          <a:solidFill>
                            <a:schemeClr val="tx1"/>
                          </a:solidFill>
                          <a:latin typeface="Candara"/>
                        </a:defRPr>
                      </a:lvl2pPr>
                      <a:lvl3pPr marL="685800" algn="l" defTabSz="685800" rtl="0" eaLnBrk="1" latinLnBrk="0" hangingPunct="1">
                        <a:defRPr sz="1350" kern="1200">
                          <a:solidFill>
                            <a:schemeClr val="tx1"/>
                          </a:solidFill>
                          <a:latin typeface="Candara"/>
                        </a:defRPr>
                      </a:lvl3pPr>
                      <a:lvl4pPr marL="1028700" algn="l" defTabSz="685800" rtl="0" eaLnBrk="1" latinLnBrk="0" hangingPunct="1">
                        <a:defRPr sz="1350" kern="1200">
                          <a:solidFill>
                            <a:schemeClr val="tx1"/>
                          </a:solidFill>
                          <a:latin typeface="Candara"/>
                        </a:defRPr>
                      </a:lvl4pPr>
                      <a:lvl5pPr marL="1371600" algn="l" defTabSz="685800" rtl="0" eaLnBrk="1" latinLnBrk="0" hangingPunct="1">
                        <a:defRPr sz="1350" kern="1200">
                          <a:solidFill>
                            <a:schemeClr val="tx1"/>
                          </a:solidFill>
                          <a:latin typeface="Candara"/>
                        </a:defRPr>
                      </a:lvl5pPr>
                      <a:lvl6pPr marL="1714500" algn="l" defTabSz="685800" rtl="0" eaLnBrk="1" latinLnBrk="0" hangingPunct="1">
                        <a:defRPr sz="1350" kern="1200">
                          <a:solidFill>
                            <a:schemeClr val="tx1"/>
                          </a:solidFill>
                          <a:latin typeface="Candara"/>
                        </a:defRPr>
                      </a:lvl6pPr>
                      <a:lvl7pPr marL="2057400" algn="l" defTabSz="685800" rtl="0" eaLnBrk="1" latinLnBrk="0" hangingPunct="1">
                        <a:defRPr sz="1350" kern="1200">
                          <a:solidFill>
                            <a:schemeClr val="tx1"/>
                          </a:solidFill>
                          <a:latin typeface="Candara"/>
                        </a:defRPr>
                      </a:lvl7pPr>
                      <a:lvl8pPr marL="2400300" algn="l" defTabSz="685800" rtl="0" eaLnBrk="1" latinLnBrk="0" hangingPunct="1">
                        <a:defRPr sz="1350" kern="1200">
                          <a:solidFill>
                            <a:schemeClr val="tx1"/>
                          </a:solidFill>
                          <a:latin typeface="Candara"/>
                        </a:defRPr>
                      </a:lvl8pPr>
                      <a:lvl9pPr marL="2743200" algn="l" defTabSz="685800" rtl="0" eaLnBrk="1" latinLnBrk="0" hangingPunct="1">
                        <a:defRPr sz="1350" kern="1200">
                          <a:solidFill>
                            <a:schemeClr val="tx1"/>
                          </a:solidFill>
                          <a:latin typeface="Candara"/>
                        </a:defRPr>
                      </a:lvl9pPr>
                    </a:lstStyle>
                    <a:p>
                      <a:pPr algn="r" rtl="0" fontAlgn="b"/>
                      <a:r>
                        <a:rPr lang="en-US" sz="2800" b="1" i="0" u="none" strike="noStrike" dirty="0">
                          <a:solidFill>
                            <a:srgbClr val="000000"/>
                          </a:solidFill>
                          <a:effectLst/>
                          <a:latin typeface="Arial" panose="020B0604020202020204" pitchFamily="34" charset="0"/>
                          <a:cs typeface="Arial" panose="020B0604020202020204" pitchFamily="34" charset="0"/>
                        </a:rPr>
                        <a:t>11.432,93 </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E9EDF4"/>
                    </a:solidFill>
                  </a:tcPr>
                </a:tc>
                <a:extLst>
                  <a:ext uri="{0D108BD9-81ED-4DB2-BD59-A6C34878D82A}">
                    <a16:rowId xmlns:a16="http://schemas.microsoft.com/office/drawing/2014/main" val="431753400"/>
                  </a:ext>
                </a:extLst>
              </a:tr>
            </a:tbl>
          </a:graphicData>
        </a:graphic>
      </p:graphicFrame>
    </p:spTree>
    <p:extLst>
      <p:ext uri="{BB962C8B-B14F-4D97-AF65-F5344CB8AC3E}">
        <p14:creationId xmlns:p14="http://schemas.microsoft.com/office/powerpoint/2010/main" val="540421227"/>
      </p:ext>
    </p:extLst>
  </p:cSld>
  <p:clrMapOvr>
    <a:masterClrMapping/>
  </p:clrMapOvr>
  <p:transition spd="slow">
    <p:randomBar dir="vert"/>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54BA90-E52D-68CA-A579-3147078C4C4C}"/>
            </a:ext>
          </a:extLst>
        </p:cNvPr>
        <p:cNvGrpSpPr/>
        <p:nvPr/>
      </p:nvGrpSpPr>
      <p:grpSpPr>
        <a:xfrm>
          <a:off x="0" y="0"/>
          <a:ext cx="0" cy="0"/>
          <a:chOff x="0" y="0"/>
          <a:chExt cx="0" cy="0"/>
        </a:xfrm>
      </p:grpSpPr>
      <p:sp>
        <p:nvSpPr>
          <p:cNvPr id="2" name="1 Título">
            <a:extLst>
              <a:ext uri="{FF2B5EF4-FFF2-40B4-BE49-F238E27FC236}">
                <a16:creationId xmlns:a16="http://schemas.microsoft.com/office/drawing/2014/main" id="{6BA9DEDB-658F-4A99-6746-D1A89A858B18}"/>
              </a:ext>
            </a:extLst>
          </p:cNvPr>
          <p:cNvSpPr>
            <a:spLocks noGrp="1"/>
          </p:cNvSpPr>
          <p:nvPr>
            <p:ph type="ctrTitle"/>
          </p:nvPr>
        </p:nvSpPr>
        <p:spPr>
          <a:xfrm>
            <a:off x="179512" y="188640"/>
            <a:ext cx="8784976" cy="6552728"/>
          </a:xfrm>
        </p:spPr>
        <p:txBody>
          <a:bodyPr>
            <a:normAutofit/>
          </a:bodyPr>
          <a:lstStyle/>
          <a:p>
            <a:pPr algn="just"/>
            <a:r>
              <a:rPr lang="es-ES" sz="1200" dirty="0">
                <a:solidFill>
                  <a:schemeClr val="accent4">
                    <a:lumMod val="75000"/>
                  </a:schemeClr>
                </a:solidFill>
              </a:rPr>
              <a:t>.</a:t>
            </a:r>
          </a:p>
        </p:txBody>
      </p:sp>
      <p:sp>
        <p:nvSpPr>
          <p:cNvPr id="12" name="Rectángulo 11">
            <a:extLst>
              <a:ext uri="{FF2B5EF4-FFF2-40B4-BE49-F238E27FC236}">
                <a16:creationId xmlns:a16="http://schemas.microsoft.com/office/drawing/2014/main" id="{4855B6A3-E16F-B733-EDB3-B74CF727F3BB}"/>
              </a:ext>
            </a:extLst>
          </p:cNvPr>
          <p:cNvSpPr/>
          <p:nvPr/>
        </p:nvSpPr>
        <p:spPr>
          <a:xfrm>
            <a:off x="467545" y="188640"/>
            <a:ext cx="8208910" cy="1152129"/>
          </a:xfrm>
          <a:prstGeom prst="rect">
            <a:avLst/>
          </a:prstGeom>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EC" sz="2800" b="1" i="0" u="none" strike="noStrike" kern="0" cap="none" spc="0" normalizeH="0" baseline="0" noProof="0" dirty="0">
                <a:ln>
                  <a:noFill/>
                </a:ln>
                <a:solidFill>
                  <a:prstClr val="white"/>
                </a:solidFill>
                <a:effectLst/>
                <a:uLnTx/>
                <a:uFillTx/>
                <a:latin typeface="Calibri"/>
                <a:ea typeface="+mn-ea"/>
                <a:cs typeface="+mn-cs"/>
              </a:rPr>
              <a:t>GASTO EN PERSONAL</a:t>
            </a:r>
            <a:r>
              <a:rPr kumimoji="0" lang="es-EC" sz="2800" b="1" i="0" u="none" strike="noStrike" kern="0" cap="none" spc="0" normalizeH="0" noProof="0" dirty="0">
                <a:ln>
                  <a:noFill/>
                </a:ln>
                <a:solidFill>
                  <a:prstClr val="white"/>
                </a:solidFill>
                <a:effectLst/>
                <a:uLnTx/>
                <a:uFillTx/>
                <a:latin typeface="Calibri"/>
                <a:ea typeface="+mn-ea"/>
                <a:cs typeface="+mn-cs"/>
              </a:rPr>
              <a:t> PARA LA INVERSIÓN AUXILIAR DE SERVICIOS </a:t>
            </a:r>
            <a:endParaRPr kumimoji="0" lang="es-ES" sz="2800" b="1" i="0" u="none" strike="noStrike" kern="0" cap="none" spc="0" normalizeH="0" baseline="0" noProof="0" dirty="0">
              <a:ln>
                <a:noFill/>
              </a:ln>
              <a:solidFill>
                <a:prstClr val="white"/>
              </a:solidFill>
              <a:effectLst/>
              <a:uLnTx/>
              <a:uFillTx/>
              <a:latin typeface="Calibri"/>
              <a:ea typeface="+mn-ea"/>
              <a:cs typeface="+mn-cs"/>
            </a:endParaRPr>
          </a:p>
        </p:txBody>
      </p:sp>
      <p:graphicFrame>
        <p:nvGraphicFramePr>
          <p:cNvPr id="5" name="Tabla 4">
            <a:extLst>
              <a:ext uri="{FF2B5EF4-FFF2-40B4-BE49-F238E27FC236}">
                <a16:creationId xmlns:a16="http://schemas.microsoft.com/office/drawing/2014/main" id="{E5B99A1E-BC60-A49B-B296-10F2D08BDD97}"/>
              </a:ext>
            </a:extLst>
          </p:cNvPr>
          <p:cNvGraphicFramePr>
            <a:graphicFrameLocks noGrp="1"/>
          </p:cNvGraphicFramePr>
          <p:nvPr>
            <p:extLst>
              <p:ext uri="{D42A27DB-BD31-4B8C-83A1-F6EECF244321}">
                <p14:modId xmlns:p14="http://schemas.microsoft.com/office/powerpoint/2010/main" val="2311536467"/>
              </p:ext>
            </p:extLst>
          </p:nvPr>
        </p:nvGraphicFramePr>
        <p:xfrm>
          <a:off x="467544" y="1412776"/>
          <a:ext cx="8208911" cy="3595709"/>
        </p:xfrm>
        <a:graphic>
          <a:graphicData uri="http://schemas.openxmlformats.org/drawingml/2006/table">
            <a:tbl>
              <a:tblPr firstRow="1" bandRow="1"/>
              <a:tblGrid>
                <a:gridCol w="5930840">
                  <a:extLst>
                    <a:ext uri="{9D8B030D-6E8A-4147-A177-3AD203B41FA5}">
                      <a16:colId xmlns:a16="http://schemas.microsoft.com/office/drawing/2014/main" val="1053869580"/>
                    </a:ext>
                  </a:extLst>
                </a:gridCol>
                <a:gridCol w="2278071">
                  <a:extLst>
                    <a:ext uri="{9D8B030D-6E8A-4147-A177-3AD203B41FA5}">
                      <a16:colId xmlns:a16="http://schemas.microsoft.com/office/drawing/2014/main" val="4182629950"/>
                    </a:ext>
                  </a:extLst>
                </a:gridCol>
              </a:tblGrid>
              <a:tr h="514487">
                <a:tc>
                  <a:txBody>
                    <a:bodyPr/>
                    <a:lstStyle>
                      <a:lvl1pPr marL="0" algn="l" defTabSz="685800" rtl="0" eaLnBrk="1" latinLnBrk="0" hangingPunct="1">
                        <a:defRPr sz="1350" kern="1200">
                          <a:solidFill>
                            <a:schemeClr val="tx1"/>
                          </a:solidFill>
                          <a:latin typeface="Candara"/>
                        </a:defRPr>
                      </a:lvl1pPr>
                      <a:lvl2pPr marL="342900" algn="l" defTabSz="685800" rtl="0" eaLnBrk="1" latinLnBrk="0" hangingPunct="1">
                        <a:defRPr sz="1350" kern="1200">
                          <a:solidFill>
                            <a:schemeClr val="tx1"/>
                          </a:solidFill>
                          <a:latin typeface="Candara"/>
                        </a:defRPr>
                      </a:lvl2pPr>
                      <a:lvl3pPr marL="685800" algn="l" defTabSz="685800" rtl="0" eaLnBrk="1" latinLnBrk="0" hangingPunct="1">
                        <a:defRPr sz="1350" kern="1200">
                          <a:solidFill>
                            <a:schemeClr val="tx1"/>
                          </a:solidFill>
                          <a:latin typeface="Candara"/>
                        </a:defRPr>
                      </a:lvl3pPr>
                      <a:lvl4pPr marL="1028700" algn="l" defTabSz="685800" rtl="0" eaLnBrk="1" latinLnBrk="0" hangingPunct="1">
                        <a:defRPr sz="1350" kern="1200">
                          <a:solidFill>
                            <a:schemeClr val="tx1"/>
                          </a:solidFill>
                          <a:latin typeface="Candara"/>
                        </a:defRPr>
                      </a:lvl4pPr>
                      <a:lvl5pPr marL="1371600" algn="l" defTabSz="685800" rtl="0" eaLnBrk="1" latinLnBrk="0" hangingPunct="1">
                        <a:defRPr sz="1350" kern="1200">
                          <a:solidFill>
                            <a:schemeClr val="tx1"/>
                          </a:solidFill>
                          <a:latin typeface="Candara"/>
                        </a:defRPr>
                      </a:lvl5pPr>
                      <a:lvl6pPr marL="1714500" algn="l" defTabSz="685800" rtl="0" eaLnBrk="1" latinLnBrk="0" hangingPunct="1">
                        <a:defRPr sz="1350" kern="1200">
                          <a:solidFill>
                            <a:schemeClr val="tx1"/>
                          </a:solidFill>
                          <a:latin typeface="Candara"/>
                        </a:defRPr>
                      </a:lvl6pPr>
                      <a:lvl7pPr marL="2057400" algn="l" defTabSz="685800" rtl="0" eaLnBrk="1" latinLnBrk="0" hangingPunct="1">
                        <a:defRPr sz="1350" kern="1200">
                          <a:solidFill>
                            <a:schemeClr val="tx1"/>
                          </a:solidFill>
                          <a:latin typeface="Candara"/>
                        </a:defRPr>
                      </a:lvl7pPr>
                      <a:lvl8pPr marL="2400300" algn="l" defTabSz="685800" rtl="0" eaLnBrk="1" latinLnBrk="0" hangingPunct="1">
                        <a:defRPr sz="1350" kern="1200">
                          <a:solidFill>
                            <a:schemeClr val="tx1"/>
                          </a:solidFill>
                          <a:latin typeface="Candara"/>
                        </a:defRPr>
                      </a:lvl8pPr>
                      <a:lvl9pPr marL="2743200" algn="l" defTabSz="685800" rtl="0" eaLnBrk="1" latinLnBrk="0" hangingPunct="1">
                        <a:defRPr sz="1350" kern="1200">
                          <a:solidFill>
                            <a:schemeClr val="tx1"/>
                          </a:solidFill>
                          <a:latin typeface="Candara"/>
                        </a:defRPr>
                      </a:lvl9pPr>
                    </a:lstStyle>
                    <a:p>
                      <a:pPr algn="ctr" rtl="0" fontAlgn="ctr"/>
                      <a:r>
                        <a:rPr lang="en-US" sz="2800" b="1" i="0" u="none" strike="noStrike" dirty="0">
                          <a:solidFill>
                            <a:schemeClr val="bg1"/>
                          </a:solidFill>
                          <a:effectLst/>
                          <a:latin typeface="Arial" panose="020B0604020202020204" pitchFamily="34" charset="0"/>
                          <a:cs typeface="Arial" panose="020B0604020202020204" pitchFamily="34" charset="0"/>
                        </a:rPr>
                        <a:t>DESCRIPCIÓN</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404040"/>
                    </a:solidFill>
                  </a:tcPr>
                </a:tc>
                <a:tc>
                  <a:txBody>
                    <a:bodyPr/>
                    <a:lstStyle>
                      <a:lvl1pPr marL="0" algn="l" defTabSz="685800" rtl="0" eaLnBrk="1" latinLnBrk="0" hangingPunct="1">
                        <a:defRPr sz="1350" kern="1200">
                          <a:solidFill>
                            <a:schemeClr val="tx1"/>
                          </a:solidFill>
                          <a:latin typeface="Candara"/>
                        </a:defRPr>
                      </a:lvl1pPr>
                      <a:lvl2pPr marL="342900" algn="l" defTabSz="685800" rtl="0" eaLnBrk="1" latinLnBrk="0" hangingPunct="1">
                        <a:defRPr sz="1350" kern="1200">
                          <a:solidFill>
                            <a:schemeClr val="tx1"/>
                          </a:solidFill>
                          <a:latin typeface="Candara"/>
                        </a:defRPr>
                      </a:lvl2pPr>
                      <a:lvl3pPr marL="685800" algn="l" defTabSz="685800" rtl="0" eaLnBrk="1" latinLnBrk="0" hangingPunct="1">
                        <a:defRPr sz="1350" kern="1200">
                          <a:solidFill>
                            <a:schemeClr val="tx1"/>
                          </a:solidFill>
                          <a:latin typeface="Candara"/>
                        </a:defRPr>
                      </a:lvl3pPr>
                      <a:lvl4pPr marL="1028700" algn="l" defTabSz="685800" rtl="0" eaLnBrk="1" latinLnBrk="0" hangingPunct="1">
                        <a:defRPr sz="1350" kern="1200">
                          <a:solidFill>
                            <a:schemeClr val="tx1"/>
                          </a:solidFill>
                          <a:latin typeface="Candara"/>
                        </a:defRPr>
                      </a:lvl4pPr>
                      <a:lvl5pPr marL="1371600" algn="l" defTabSz="685800" rtl="0" eaLnBrk="1" latinLnBrk="0" hangingPunct="1">
                        <a:defRPr sz="1350" kern="1200">
                          <a:solidFill>
                            <a:schemeClr val="tx1"/>
                          </a:solidFill>
                          <a:latin typeface="Candara"/>
                        </a:defRPr>
                      </a:lvl5pPr>
                      <a:lvl6pPr marL="1714500" algn="l" defTabSz="685800" rtl="0" eaLnBrk="1" latinLnBrk="0" hangingPunct="1">
                        <a:defRPr sz="1350" kern="1200">
                          <a:solidFill>
                            <a:schemeClr val="tx1"/>
                          </a:solidFill>
                          <a:latin typeface="Candara"/>
                        </a:defRPr>
                      </a:lvl6pPr>
                      <a:lvl7pPr marL="2057400" algn="l" defTabSz="685800" rtl="0" eaLnBrk="1" latinLnBrk="0" hangingPunct="1">
                        <a:defRPr sz="1350" kern="1200">
                          <a:solidFill>
                            <a:schemeClr val="tx1"/>
                          </a:solidFill>
                          <a:latin typeface="Candara"/>
                        </a:defRPr>
                      </a:lvl7pPr>
                      <a:lvl8pPr marL="2400300" algn="l" defTabSz="685800" rtl="0" eaLnBrk="1" latinLnBrk="0" hangingPunct="1">
                        <a:defRPr sz="1350" kern="1200">
                          <a:solidFill>
                            <a:schemeClr val="tx1"/>
                          </a:solidFill>
                          <a:latin typeface="Candara"/>
                        </a:defRPr>
                      </a:lvl8pPr>
                      <a:lvl9pPr marL="2743200" algn="l" defTabSz="685800" rtl="0" eaLnBrk="1" latinLnBrk="0" hangingPunct="1">
                        <a:defRPr sz="1350" kern="1200">
                          <a:solidFill>
                            <a:schemeClr val="tx1"/>
                          </a:solidFill>
                          <a:latin typeface="Candara"/>
                        </a:defRPr>
                      </a:lvl9pPr>
                    </a:lstStyle>
                    <a:p>
                      <a:pPr algn="ctr" rtl="0" fontAlgn="ctr"/>
                      <a:r>
                        <a:rPr lang="en-US" sz="2800" b="1" i="0" u="none" strike="noStrike" dirty="0">
                          <a:solidFill>
                            <a:schemeClr val="bg1"/>
                          </a:solidFill>
                          <a:effectLst/>
                          <a:latin typeface="Arial" panose="020B0604020202020204" pitchFamily="34" charset="0"/>
                          <a:cs typeface="Arial" panose="020B0604020202020204" pitchFamily="34" charset="0"/>
                        </a:rPr>
                        <a:t>MONTO</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404040"/>
                    </a:solidFill>
                  </a:tcPr>
                </a:tc>
                <a:extLst>
                  <a:ext uri="{0D108BD9-81ED-4DB2-BD59-A6C34878D82A}">
                    <a16:rowId xmlns:a16="http://schemas.microsoft.com/office/drawing/2014/main" val="1461192029"/>
                  </a:ext>
                </a:extLst>
              </a:tr>
              <a:tr h="362749">
                <a:tc>
                  <a:txBody>
                    <a:bodyPr/>
                    <a:lstStyle>
                      <a:lvl1pPr marL="0" algn="l" defTabSz="685800" rtl="0" eaLnBrk="1" latinLnBrk="0" hangingPunct="1">
                        <a:defRPr sz="1350" kern="1200">
                          <a:solidFill>
                            <a:schemeClr val="tx1"/>
                          </a:solidFill>
                          <a:latin typeface="Candara"/>
                        </a:defRPr>
                      </a:lvl1pPr>
                      <a:lvl2pPr marL="342900" algn="l" defTabSz="685800" rtl="0" eaLnBrk="1" latinLnBrk="0" hangingPunct="1">
                        <a:defRPr sz="1350" kern="1200">
                          <a:solidFill>
                            <a:schemeClr val="tx1"/>
                          </a:solidFill>
                          <a:latin typeface="Candara"/>
                        </a:defRPr>
                      </a:lvl2pPr>
                      <a:lvl3pPr marL="685800" algn="l" defTabSz="685800" rtl="0" eaLnBrk="1" latinLnBrk="0" hangingPunct="1">
                        <a:defRPr sz="1350" kern="1200">
                          <a:solidFill>
                            <a:schemeClr val="tx1"/>
                          </a:solidFill>
                          <a:latin typeface="Candara"/>
                        </a:defRPr>
                      </a:lvl3pPr>
                      <a:lvl4pPr marL="1028700" algn="l" defTabSz="685800" rtl="0" eaLnBrk="1" latinLnBrk="0" hangingPunct="1">
                        <a:defRPr sz="1350" kern="1200">
                          <a:solidFill>
                            <a:schemeClr val="tx1"/>
                          </a:solidFill>
                          <a:latin typeface="Candara"/>
                        </a:defRPr>
                      </a:lvl4pPr>
                      <a:lvl5pPr marL="1371600" algn="l" defTabSz="685800" rtl="0" eaLnBrk="1" latinLnBrk="0" hangingPunct="1">
                        <a:defRPr sz="1350" kern="1200">
                          <a:solidFill>
                            <a:schemeClr val="tx1"/>
                          </a:solidFill>
                          <a:latin typeface="Candara"/>
                        </a:defRPr>
                      </a:lvl5pPr>
                      <a:lvl6pPr marL="1714500" algn="l" defTabSz="685800" rtl="0" eaLnBrk="1" latinLnBrk="0" hangingPunct="1">
                        <a:defRPr sz="1350" kern="1200">
                          <a:solidFill>
                            <a:schemeClr val="tx1"/>
                          </a:solidFill>
                          <a:latin typeface="Candara"/>
                        </a:defRPr>
                      </a:lvl6pPr>
                      <a:lvl7pPr marL="2057400" algn="l" defTabSz="685800" rtl="0" eaLnBrk="1" latinLnBrk="0" hangingPunct="1">
                        <a:defRPr sz="1350" kern="1200">
                          <a:solidFill>
                            <a:schemeClr val="tx1"/>
                          </a:solidFill>
                          <a:latin typeface="Candara"/>
                        </a:defRPr>
                      </a:lvl7pPr>
                      <a:lvl8pPr marL="2400300" algn="l" defTabSz="685800" rtl="0" eaLnBrk="1" latinLnBrk="0" hangingPunct="1">
                        <a:defRPr sz="1350" kern="1200">
                          <a:solidFill>
                            <a:schemeClr val="tx1"/>
                          </a:solidFill>
                          <a:latin typeface="Candara"/>
                        </a:defRPr>
                      </a:lvl8pPr>
                      <a:lvl9pPr marL="2743200" algn="l" defTabSz="685800" rtl="0" eaLnBrk="1" latinLnBrk="0" hangingPunct="1">
                        <a:defRPr sz="1350" kern="1200">
                          <a:solidFill>
                            <a:schemeClr val="tx1"/>
                          </a:solidFill>
                          <a:latin typeface="Candara"/>
                        </a:defRPr>
                      </a:lvl9pPr>
                    </a:lstStyle>
                    <a:p>
                      <a:pPr algn="l" rtl="0" fontAlgn="b"/>
                      <a:r>
                        <a:rPr lang="en-US" sz="2800" b="0" i="0" u="none" strike="noStrike" dirty="0" err="1">
                          <a:solidFill>
                            <a:srgbClr val="000000"/>
                          </a:solidFill>
                          <a:effectLst/>
                          <a:latin typeface="Arial" panose="020B0604020202020204" pitchFamily="34" charset="0"/>
                          <a:cs typeface="Arial" panose="020B0604020202020204" pitchFamily="34" charset="0"/>
                        </a:rPr>
                        <a:t>Remuneraciones</a:t>
                      </a:r>
                      <a:r>
                        <a:rPr lang="en-US" sz="2800" b="0" i="0" u="none" strike="noStrike" dirty="0">
                          <a:solidFill>
                            <a:srgbClr val="000000"/>
                          </a:solidFill>
                          <a:effectLst/>
                          <a:latin typeface="Arial" panose="020B0604020202020204" pitchFamily="34" charset="0"/>
                          <a:cs typeface="Arial" panose="020B0604020202020204" pitchFamily="34" charset="0"/>
                        </a:rPr>
                        <a:t> </a:t>
                      </a:r>
                      <a:r>
                        <a:rPr lang="en-US" sz="2800" b="0" i="0" u="none" strike="noStrike" dirty="0" err="1">
                          <a:solidFill>
                            <a:srgbClr val="000000"/>
                          </a:solidFill>
                          <a:effectLst/>
                          <a:latin typeface="Arial" panose="020B0604020202020204" pitchFamily="34" charset="0"/>
                          <a:cs typeface="Arial" panose="020B0604020202020204" pitchFamily="34" charset="0"/>
                        </a:rPr>
                        <a:t>Unificadas</a:t>
                      </a:r>
                      <a:r>
                        <a:rPr lang="en-US" sz="2800" b="0" i="0" u="none" strike="noStrike" dirty="0">
                          <a:solidFill>
                            <a:srgbClr val="000000"/>
                          </a:solidFill>
                          <a:effectLst/>
                          <a:latin typeface="Arial" panose="020B0604020202020204" pitchFamily="34" charset="0"/>
                          <a:cs typeface="Arial" panose="020B0604020202020204" pitchFamily="34" charset="0"/>
                        </a:rPr>
                        <a:t> (</a:t>
                      </a:r>
                      <a:r>
                        <a:rPr lang="en-US" sz="2800" b="0" i="0" u="none" strike="noStrike" dirty="0" err="1">
                          <a:solidFill>
                            <a:srgbClr val="000000"/>
                          </a:solidFill>
                          <a:effectLst/>
                          <a:latin typeface="Arial" panose="020B0604020202020204" pitchFamily="34" charset="0"/>
                          <a:cs typeface="Arial" panose="020B0604020202020204" pitchFamily="34" charset="0"/>
                        </a:rPr>
                        <a:t>Rmu</a:t>
                      </a:r>
                      <a:r>
                        <a:rPr lang="en-US" sz="2800" b="0" i="0" u="none" strike="noStrike" dirty="0">
                          <a:solidFill>
                            <a:srgbClr val="000000"/>
                          </a:solidFill>
                          <a:effectLst/>
                          <a:latin typeface="Arial" panose="020B0604020202020204" pitchFamily="34" charset="0"/>
                          <a:cs typeface="Arial" panose="020B0604020202020204" pitchFamily="34" charset="0"/>
                        </a:rPr>
                        <a:t>)</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0D8E8"/>
                    </a:solidFill>
                  </a:tcPr>
                </a:tc>
                <a:tc>
                  <a:txBody>
                    <a:bodyPr/>
                    <a:lstStyle>
                      <a:lvl1pPr marL="0" algn="l" defTabSz="685800" rtl="0" eaLnBrk="1" latinLnBrk="0" hangingPunct="1">
                        <a:defRPr sz="1350" kern="1200">
                          <a:solidFill>
                            <a:schemeClr val="tx1"/>
                          </a:solidFill>
                          <a:latin typeface="Candara"/>
                        </a:defRPr>
                      </a:lvl1pPr>
                      <a:lvl2pPr marL="342900" algn="l" defTabSz="685800" rtl="0" eaLnBrk="1" latinLnBrk="0" hangingPunct="1">
                        <a:defRPr sz="1350" kern="1200">
                          <a:solidFill>
                            <a:schemeClr val="tx1"/>
                          </a:solidFill>
                          <a:latin typeface="Candara"/>
                        </a:defRPr>
                      </a:lvl2pPr>
                      <a:lvl3pPr marL="685800" algn="l" defTabSz="685800" rtl="0" eaLnBrk="1" latinLnBrk="0" hangingPunct="1">
                        <a:defRPr sz="1350" kern="1200">
                          <a:solidFill>
                            <a:schemeClr val="tx1"/>
                          </a:solidFill>
                          <a:latin typeface="Candara"/>
                        </a:defRPr>
                      </a:lvl3pPr>
                      <a:lvl4pPr marL="1028700" algn="l" defTabSz="685800" rtl="0" eaLnBrk="1" latinLnBrk="0" hangingPunct="1">
                        <a:defRPr sz="1350" kern="1200">
                          <a:solidFill>
                            <a:schemeClr val="tx1"/>
                          </a:solidFill>
                          <a:latin typeface="Candara"/>
                        </a:defRPr>
                      </a:lvl4pPr>
                      <a:lvl5pPr marL="1371600" algn="l" defTabSz="685800" rtl="0" eaLnBrk="1" latinLnBrk="0" hangingPunct="1">
                        <a:defRPr sz="1350" kern="1200">
                          <a:solidFill>
                            <a:schemeClr val="tx1"/>
                          </a:solidFill>
                          <a:latin typeface="Candara"/>
                        </a:defRPr>
                      </a:lvl5pPr>
                      <a:lvl6pPr marL="1714500" algn="l" defTabSz="685800" rtl="0" eaLnBrk="1" latinLnBrk="0" hangingPunct="1">
                        <a:defRPr sz="1350" kern="1200">
                          <a:solidFill>
                            <a:schemeClr val="tx1"/>
                          </a:solidFill>
                          <a:latin typeface="Candara"/>
                        </a:defRPr>
                      </a:lvl6pPr>
                      <a:lvl7pPr marL="2057400" algn="l" defTabSz="685800" rtl="0" eaLnBrk="1" latinLnBrk="0" hangingPunct="1">
                        <a:defRPr sz="1350" kern="1200">
                          <a:solidFill>
                            <a:schemeClr val="tx1"/>
                          </a:solidFill>
                          <a:latin typeface="Candara"/>
                        </a:defRPr>
                      </a:lvl7pPr>
                      <a:lvl8pPr marL="2400300" algn="l" defTabSz="685800" rtl="0" eaLnBrk="1" latinLnBrk="0" hangingPunct="1">
                        <a:defRPr sz="1350" kern="1200">
                          <a:solidFill>
                            <a:schemeClr val="tx1"/>
                          </a:solidFill>
                          <a:latin typeface="Candara"/>
                        </a:defRPr>
                      </a:lvl8pPr>
                      <a:lvl9pPr marL="2743200" algn="l" defTabSz="685800" rtl="0" eaLnBrk="1" latinLnBrk="0" hangingPunct="1">
                        <a:defRPr sz="1350" kern="1200">
                          <a:solidFill>
                            <a:schemeClr val="tx1"/>
                          </a:solidFill>
                          <a:latin typeface="Candara"/>
                        </a:defRPr>
                      </a:lvl9pPr>
                    </a:lstStyle>
                    <a:p>
                      <a:pPr algn="r" fontAlgn="ctr"/>
                      <a:r>
                        <a:rPr lang="es-EC" sz="2800" b="0" i="0" u="none" strike="noStrike" dirty="0">
                          <a:solidFill>
                            <a:srgbClr val="000000"/>
                          </a:solidFill>
                          <a:effectLst/>
                          <a:latin typeface="Arial" panose="020B0604020202020204" pitchFamily="34" charset="0"/>
                          <a:cs typeface="Arial" panose="020B0604020202020204" pitchFamily="34" charset="0"/>
                        </a:rPr>
                        <a:t>10.043,37</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0D8E8"/>
                    </a:solidFill>
                  </a:tcPr>
                </a:tc>
                <a:extLst>
                  <a:ext uri="{0D108BD9-81ED-4DB2-BD59-A6C34878D82A}">
                    <a16:rowId xmlns:a16="http://schemas.microsoft.com/office/drawing/2014/main" val="165216946"/>
                  </a:ext>
                </a:extLst>
              </a:tr>
              <a:tr h="358388">
                <a:tc>
                  <a:txBody>
                    <a:bodyPr/>
                    <a:lstStyle>
                      <a:lvl1pPr marL="0" algn="l" defTabSz="685800" rtl="0" eaLnBrk="1" latinLnBrk="0" hangingPunct="1">
                        <a:defRPr sz="1350" kern="1200">
                          <a:solidFill>
                            <a:schemeClr val="tx1"/>
                          </a:solidFill>
                          <a:latin typeface="Candara"/>
                        </a:defRPr>
                      </a:lvl1pPr>
                      <a:lvl2pPr marL="342900" algn="l" defTabSz="685800" rtl="0" eaLnBrk="1" latinLnBrk="0" hangingPunct="1">
                        <a:defRPr sz="1350" kern="1200">
                          <a:solidFill>
                            <a:schemeClr val="tx1"/>
                          </a:solidFill>
                          <a:latin typeface="Candara"/>
                        </a:defRPr>
                      </a:lvl2pPr>
                      <a:lvl3pPr marL="685800" algn="l" defTabSz="685800" rtl="0" eaLnBrk="1" latinLnBrk="0" hangingPunct="1">
                        <a:defRPr sz="1350" kern="1200">
                          <a:solidFill>
                            <a:schemeClr val="tx1"/>
                          </a:solidFill>
                          <a:latin typeface="Candara"/>
                        </a:defRPr>
                      </a:lvl3pPr>
                      <a:lvl4pPr marL="1028700" algn="l" defTabSz="685800" rtl="0" eaLnBrk="1" latinLnBrk="0" hangingPunct="1">
                        <a:defRPr sz="1350" kern="1200">
                          <a:solidFill>
                            <a:schemeClr val="tx1"/>
                          </a:solidFill>
                          <a:latin typeface="Candara"/>
                        </a:defRPr>
                      </a:lvl4pPr>
                      <a:lvl5pPr marL="1371600" algn="l" defTabSz="685800" rtl="0" eaLnBrk="1" latinLnBrk="0" hangingPunct="1">
                        <a:defRPr sz="1350" kern="1200">
                          <a:solidFill>
                            <a:schemeClr val="tx1"/>
                          </a:solidFill>
                          <a:latin typeface="Candara"/>
                        </a:defRPr>
                      </a:lvl5pPr>
                      <a:lvl6pPr marL="1714500" algn="l" defTabSz="685800" rtl="0" eaLnBrk="1" latinLnBrk="0" hangingPunct="1">
                        <a:defRPr sz="1350" kern="1200">
                          <a:solidFill>
                            <a:schemeClr val="tx1"/>
                          </a:solidFill>
                          <a:latin typeface="Candara"/>
                        </a:defRPr>
                      </a:lvl6pPr>
                      <a:lvl7pPr marL="2057400" algn="l" defTabSz="685800" rtl="0" eaLnBrk="1" latinLnBrk="0" hangingPunct="1">
                        <a:defRPr sz="1350" kern="1200">
                          <a:solidFill>
                            <a:schemeClr val="tx1"/>
                          </a:solidFill>
                          <a:latin typeface="Candara"/>
                        </a:defRPr>
                      </a:lvl7pPr>
                      <a:lvl8pPr marL="2400300" algn="l" defTabSz="685800" rtl="0" eaLnBrk="1" latinLnBrk="0" hangingPunct="1">
                        <a:defRPr sz="1350" kern="1200">
                          <a:solidFill>
                            <a:schemeClr val="tx1"/>
                          </a:solidFill>
                          <a:latin typeface="Candara"/>
                        </a:defRPr>
                      </a:lvl8pPr>
                      <a:lvl9pPr marL="2743200" algn="l" defTabSz="685800" rtl="0" eaLnBrk="1" latinLnBrk="0" hangingPunct="1">
                        <a:defRPr sz="1350" kern="1200">
                          <a:solidFill>
                            <a:schemeClr val="tx1"/>
                          </a:solidFill>
                          <a:latin typeface="Candara"/>
                        </a:defRPr>
                      </a:lvl9pPr>
                    </a:lstStyle>
                    <a:p>
                      <a:pPr algn="l" rtl="0" fontAlgn="b"/>
                      <a:r>
                        <a:rPr lang="en-US" sz="2800" b="0" i="0" u="none" strike="noStrike" dirty="0" err="1">
                          <a:solidFill>
                            <a:srgbClr val="000000"/>
                          </a:solidFill>
                          <a:effectLst/>
                          <a:latin typeface="Arial" panose="020B0604020202020204" pitchFamily="34" charset="0"/>
                          <a:cs typeface="Arial" panose="020B0604020202020204" pitchFamily="34" charset="0"/>
                        </a:rPr>
                        <a:t>Decimo</a:t>
                      </a:r>
                      <a:r>
                        <a:rPr lang="en-US" sz="2800" b="0" i="0" u="none" strike="noStrike" dirty="0">
                          <a:solidFill>
                            <a:srgbClr val="000000"/>
                          </a:solidFill>
                          <a:effectLst/>
                          <a:latin typeface="Arial" panose="020B0604020202020204" pitchFamily="34" charset="0"/>
                          <a:cs typeface="Arial" panose="020B0604020202020204" pitchFamily="34" charset="0"/>
                        </a:rPr>
                        <a:t> </a:t>
                      </a:r>
                      <a:r>
                        <a:rPr lang="en-US" sz="2800" b="0" i="0" u="none" strike="noStrike" dirty="0" err="1">
                          <a:solidFill>
                            <a:srgbClr val="000000"/>
                          </a:solidFill>
                          <a:effectLst/>
                          <a:latin typeface="Arial" panose="020B0604020202020204" pitchFamily="34" charset="0"/>
                          <a:cs typeface="Arial" panose="020B0604020202020204" pitchFamily="34" charset="0"/>
                        </a:rPr>
                        <a:t>Tercer</a:t>
                      </a:r>
                      <a:r>
                        <a:rPr lang="en-US" sz="2800" b="0" i="0" u="none" strike="noStrike" dirty="0">
                          <a:solidFill>
                            <a:srgbClr val="000000"/>
                          </a:solidFill>
                          <a:effectLst/>
                          <a:latin typeface="Arial" panose="020B0604020202020204" pitchFamily="34" charset="0"/>
                          <a:cs typeface="Arial" panose="020B0604020202020204" pitchFamily="34" charset="0"/>
                        </a:rPr>
                        <a:t> </a:t>
                      </a:r>
                      <a:r>
                        <a:rPr lang="en-US" sz="2800" b="0" i="0" u="none" strike="noStrike" dirty="0" err="1">
                          <a:solidFill>
                            <a:srgbClr val="000000"/>
                          </a:solidFill>
                          <a:effectLst/>
                          <a:latin typeface="Arial" panose="020B0604020202020204" pitchFamily="34" charset="0"/>
                          <a:cs typeface="Arial" panose="020B0604020202020204" pitchFamily="34" charset="0"/>
                        </a:rPr>
                        <a:t>Sueldo</a:t>
                      </a:r>
                      <a:endParaRPr lang="en-US" sz="2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0D8E8"/>
                    </a:solidFill>
                  </a:tcPr>
                </a:tc>
                <a:tc>
                  <a:txBody>
                    <a:bodyPr/>
                    <a:lstStyle>
                      <a:lvl1pPr marL="0" algn="l" defTabSz="685800" rtl="0" eaLnBrk="1" latinLnBrk="0" hangingPunct="1">
                        <a:defRPr sz="1350" kern="1200">
                          <a:solidFill>
                            <a:schemeClr val="tx1"/>
                          </a:solidFill>
                          <a:latin typeface="Candara"/>
                        </a:defRPr>
                      </a:lvl1pPr>
                      <a:lvl2pPr marL="342900" algn="l" defTabSz="685800" rtl="0" eaLnBrk="1" latinLnBrk="0" hangingPunct="1">
                        <a:defRPr sz="1350" kern="1200">
                          <a:solidFill>
                            <a:schemeClr val="tx1"/>
                          </a:solidFill>
                          <a:latin typeface="Candara"/>
                        </a:defRPr>
                      </a:lvl2pPr>
                      <a:lvl3pPr marL="685800" algn="l" defTabSz="685800" rtl="0" eaLnBrk="1" latinLnBrk="0" hangingPunct="1">
                        <a:defRPr sz="1350" kern="1200">
                          <a:solidFill>
                            <a:schemeClr val="tx1"/>
                          </a:solidFill>
                          <a:latin typeface="Candara"/>
                        </a:defRPr>
                      </a:lvl3pPr>
                      <a:lvl4pPr marL="1028700" algn="l" defTabSz="685800" rtl="0" eaLnBrk="1" latinLnBrk="0" hangingPunct="1">
                        <a:defRPr sz="1350" kern="1200">
                          <a:solidFill>
                            <a:schemeClr val="tx1"/>
                          </a:solidFill>
                          <a:latin typeface="Candara"/>
                        </a:defRPr>
                      </a:lvl4pPr>
                      <a:lvl5pPr marL="1371600" algn="l" defTabSz="685800" rtl="0" eaLnBrk="1" latinLnBrk="0" hangingPunct="1">
                        <a:defRPr sz="1350" kern="1200">
                          <a:solidFill>
                            <a:schemeClr val="tx1"/>
                          </a:solidFill>
                          <a:latin typeface="Candara"/>
                        </a:defRPr>
                      </a:lvl5pPr>
                      <a:lvl6pPr marL="1714500" algn="l" defTabSz="685800" rtl="0" eaLnBrk="1" latinLnBrk="0" hangingPunct="1">
                        <a:defRPr sz="1350" kern="1200">
                          <a:solidFill>
                            <a:schemeClr val="tx1"/>
                          </a:solidFill>
                          <a:latin typeface="Candara"/>
                        </a:defRPr>
                      </a:lvl6pPr>
                      <a:lvl7pPr marL="2057400" algn="l" defTabSz="685800" rtl="0" eaLnBrk="1" latinLnBrk="0" hangingPunct="1">
                        <a:defRPr sz="1350" kern="1200">
                          <a:solidFill>
                            <a:schemeClr val="tx1"/>
                          </a:solidFill>
                          <a:latin typeface="Candara"/>
                        </a:defRPr>
                      </a:lvl7pPr>
                      <a:lvl8pPr marL="2400300" algn="l" defTabSz="685800" rtl="0" eaLnBrk="1" latinLnBrk="0" hangingPunct="1">
                        <a:defRPr sz="1350" kern="1200">
                          <a:solidFill>
                            <a:schemeClr val="tx1"/>
                          </a:solidFill>
                          <a:latin typeface="Candara"/>
                        </a:defRPr>
                      </a:lvl8pPr>
                      <a:lvl9pPr marL="2743200" algn="l" defTabSz="685800" rtl="0" eaLnBrk="1" latinLnBrk="0" hangingPunct="1">
                        <a:defRPr sz="1350" kern="1200">
                          <a:solidFill>
                            <a:schemeClr val="tx1"/>
                          </a:solidFill>
                          <a:latin typeface="Candara"/>
                        </a:defRPr>
                      </a:lvl9pPr>
                    </a:lstStyle>
                    <a:p>
                      <a:pPr algn="r" fontAlgn="ctr"/>
                      <a:r>
                        <a:rPr lang="en-US" sz="2800" b="0" i="0" u="none" strike="noStrike" dirty="0">
                          <a:solidFill>
                            <a:srgbClr val="000000"/>
                          </a:solidFill>
                          <a:effectLst/>
                          <a:latin typeface="Arial" panose="020B0604020202020204" pitchFamily="34" charset="0"/>
                          <a:cs typeface="Arial" panose="020B0604020202020204" pitchFamily="34" charset="0"/>
                        </a:rPr>
                        <a:t>880,9</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0D8E8"/>
                    </a:solidFill>
                  </a:tcPr>
                </a:tc>
                <a:extLst>
                  <a:ext uri="{0D108BD9-81ED-4DB2-BD59-A6C34878D82A}">
                    <a16:rowId xmlns:a16="http://schemas.microsoft.com/office/drawing/2014/main" val="10002"/>
                  </a:ext>
                </a:extLst>
              </a:tr>
              <a:tr h="358388">
                <a:tc>
                  <a:txBody>
                    <a:bodyPr/>
                    <a:lstStyle>
                      <a:lvl1pPr marL="0" algn="l" defTabSz="685800" rtl="0" eaLnBrk="1" latinLnBrk="0" hangingPunct="1">
                        <a:defRPr sz="1350" kern="1200">
                          <a:solidFill>
                            <a:schemeClr val="tx1"/>
                          </a:solidFill>
                          <a:latin typeface="Candara"/>
                        </a:defRPr>
                      </a:lvl1pPr>
                      <a:lvl2pPr marL="342900" algn="l" defTabSz="685800" rtl="0" eaLnBrk="1" latinLnBrk="0" hangingPunct="1">
                        <a:defRPr sz="1350" kern="1200">
                          <a:solidFill>
                            <a:schemeClr val="tx1"/>
                          </a:solidFill>
                          <a:latin typeface="Candara"/>
                        </a:defRPr>
                      </a:lvl2pPr>
                      <a:lvl3pPr marL="685800" algn="l" defTabSz="685800" rtl="0" eaLnBrk="1" latinLnBrk="0" hangingPunct="1">
                        <a:defRPr sz="1350" kern="1200">
                          <a:solidFill>
                            <a:schemeClr val="tx1"/>
                          </a:solidFill>
                          <a:latin typeface="Candara"/>
                        </a:defRPr>
                      </a:lvl3pPr>
                      <a:lvl4pPr marL="1028700" algn="l" defTabSz="685800" rtl="0" eaLnBrk="1" latinLnBrk="0" hangingPunct="1">
                        <a:defRPr sz="1350" kern="1200">
                          <a:solidFill>
                            <a:schemeClr val="tx1"/>
                          </a:solidFill>
                          <a:latin typeface="Candara"/>
                        </a:defRPr>
                      </a:lvl4pPr>
                      <a:lvl5pPr marL="1371600" algn="l" defTabSz="685800" rtl="0" eaLnBrk="1" latinLnBrk="0" hangingPunct="1">
                        <a:defRPr sz="1350" kern="1200">
                          <a:solidFill>
                            <a:schemeClr val="tx1"/>
                          </a:solidFill>
                          <a:latin typeface="Candara"/>
                        </a:defRPr>
                      </a:lvl5pPr>
                      <a:lvl6pPr marL="1714500" algn="l" defTabSz="685800" rtl="0" eaLnBrk="1" latinLnBrk="0" hangingPunct="1">
                        <a:defRPr sz="1350" kern="1200">
                          <a:solidFill>
                            <a:schemeClr val="tx1"/>
                          </a:solidFill>
                          <a:latin typeface="Candara"/>
                        </a:defRPr>
                      </a:lvl6pPr>
                      <a:lvl7pPr marL="2057400" algn="l" defTabSz="685800" rtl="0" eaLnBrk="1" latinLnBrk="0" hangingPunct="1">
                        <a:defRPr sz="1350" kern="1200">
                          <a:solidFill>
                            <a:schemeClr val="tx1"/>
                          </a:solidFill>
                          <a:latin typeface="Candara"/>
                        </a:defRPr>
                      </a:lvl7pPr>
                      <a:lvl8pPr marL="2400300" algn="l" defTabSz="685800" rtl="0" eaLnBrk="1" latinLnBrk="0" hangingPunct="1">
                        <a:defRPr sz="1350" kern="1200">
                          <a:solidFill>
                            <a:schemeClr val="tx1"/>
                          </a:solidFill>
                          <a:latin typeface="Candara"/>
                        </a:defRPr>
                      </a:lvl8pPr>
                      <a:lvl9pPr marL="2743200" algn="l" defTabSz="685800" rtl="0" eaLnBrk="1" latinLnBrk="0" hangingPunct="1">
                        <a:defRPr sz="1350" kern="1200">
                          <a:solidFill>
                            <a:schemeClr val="tx1"/>
                          </a:solidFill>
                          <a:latin typeface="Candara"/>
                        </a:defRPr>
                      </a:lvl9pPr>
                    </a:lstStyle>
                    <a:p>
                      <a:pPr algn="l" rtl="0" fontAlgn="b"/>
                      <a:r>
                        <a:rPr lang="en-US" sz="2800" b="0" i="0" u="none" strike="noStrike" dirty="0" err="1">
                          <a:solidFill>
                            <a:srgbClr val="000000"/>
                          </a:solidFill>
                          <a:effectLst/>
                          <a:latin typeface="Arial" panose="020B0604020202020204" pitchFamily="34" charset="0"/>
                          <a:cs typeface="Arial" panose="020B0604020202020204" pitchFamily="34" charset="0"/>
                        </a:rPr>
                        <a:t>Decimo</a:t>
                      </a:r>
                      <a:r>
                        <a:rPr lang="en-US" sz="2800" b="0" i="0" u="none" strike="noStrike" dirty="0">
                          <a:solidFill>
                            <a:srgbClr val="000000"/>
                          </a:solidFill>
                          <a:effectLst/>
                          <a:latin typeface="Arial" panose="020B0604020202020204" pitchFamily="34" charset="0"/>
                          <a:cs typeface="Arial" panose="020B0604020202020204" pitchFamily="34" charset="0"/>
                        </a:rPr>
                        <a:t> Cuarto </a:t>
                      </a:r>
                      <a:r>
                        <a:rPr lang="en-US" sz="2800" b="0" i="0" u="none" strike="noStrike" dirty="0" err="1">
                          <a:solidFill>
                            <a:srgbClr val="000000"/>
                          </a:solidFill>
                          <a:effectLst/>
                          <a:latin typeface="Arial" panose="020B0604020202020204" pitchFamily="34" charset="0"/>
                          <a:cs typeface="Arial" panose="020B0604020202020204" pitchFamily="34" charset="0"/>
                        </a:rPr>
                        <a:t>Sueldo</a:t>
                      </a:r>
                      <a:endParaRPr lang="en-US" sz="2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0D8E8"/>
                    </a:solidFill>
                  </a:tcPr>
                </a:tc>
                <a:tc>
                  <a:txBody>
                    <a:bodyPr/>
                    <a:lstStyle>
                      <a:lvl1pPr marL="0" algn="l" defTabSz="685800" rtl="0" eaLnBrk="1" latinLnBrk="0" hangingPunct="1">
                        <a:defRPr sz="1350" kern="1200">
                          <a:solidFill>
                            <a:schemeClr val="tx1"/>
                          </a:solidFill>
                          <a:latin typeface="Candara"/>
                        </a:defRPr>
                      </a:lvl1pPr>
                      <a:lvl2pPr marL="342900" algn="l" defTabSz="685800" rtl="0" eaLnBrk="1" latinLnBrk="0" hangingPunct="1">
                        <a:defRPr sz="1350" kern="1200">
                          <a:solidFill>
                            <a:schemeClr val="tx1"/>
                          </a:solidFill>
                          <a:latin typeface="Candara"/>
                        </a:defRPr>
                      </a:lvl2pPr>
                      <a:lvl3pPr marL="685800" algn="l" defTabSz="685800" rtl="0" eaLnBrk="1" latinLnBrk="0" hangingPunct="1">
                        <a:defRPr sz="1350" kern="1200">
                          <a:solidFill>
                            <a:schemeClr val="tx1"/>
                          </a:solidFill>
                          <a:latin typeface="Candara"/>
                        </a:defRPr>
                      </a:lvl3pPr>
                      <a:lvl4pPr marL="1028700" algn="l" defTabSz="685800" rtl="0" eaLnBrk="1" latinLnBrk="0" hangingPunct="1">
                        <a:defRPr sz="1350" kern="1200">
                          <a:solidFill>
                            <a:schemeClr val="tx1"/>
                          </a:solidFill>
                          <a:latin typeface="Candara"/>
                        </a:defRPr>
                      </a:lvl4pPr>
                      <a:lvl5pPr marL="1371600" algn="l" defTabSz="685800" rtl="0" eaLnBrk="1" latinLnBrk="0" hangingPunct="1">
                        <a:defRPr sz="1350" kern="1200">
                          <a:solidFill>
                            <a:schemeClr val="tx1"/>
                          </a:solidFill>
                          <a:latin typeface="Candara"/>
                        </a:defRPr>
                      </a:lvl5pPr>
                      <a:lvl6pPr marL="1714500" algn="l" defTabSz="685800" rtl="0" eaLnBrk="1" latinLnBrk="0" hangingPunct="1">
                        <a:defRPr sz="1350" kern="1200">
                          <a:solidFill>
                            <a:schemeClr val="tx1"/>
                          </a:solidFill>
                          <a:latin typeface="Candara"/>
                        </a:defRPr>
                      </a:lvl6pPr>
                      <a:lvl7pPr marL="2057400" algn="l" defTabSz="685800" rtl="0" eaLnBrk="1" latinLnBrk="0" hangingPunct="1">
                        <a:defRPr sz="1350" kern="1200">
                          <a:solidFill>
                            <a:schemeClr val="tx1"/>
                          </a:solidFill>
                          <a:latin typeface="Candara"/>
                        </a:defRPr>
                      </a:lvl7pPr>
                      <a:lvl8pPr marL="2400300" algn="l" defTabSz="685800" rtl="0" eaLnBrk="1" latinLnBrk="0" hangingPunct="1">
                        <a:defRPr sz="1350" kern="1200">
                          <a:solidFill>
                            <a:schemeClr val="tx1"/>
                          </a:solidFill>
                          <a:latin typeface="Candara"/>
                        </a:defRPr>
                      </a:lvl8pPr>
                      <a:lvl9pPr marL="2743200" algn="l" defTabSz="685800" rtl="0" eaLnBrk="1" latinLnBrk="0" hangingPunct="1">
                        <a:defRPr sz="1350" kern="1200">
                          <a:solidFill>
                            <a:schemeClr val="tx1"/>
                          </a:solidFill>
                          <a:latin typeface="Candara"/>
                        </a:defRPr>
                      </a:lvl9pPr>
                    </a:lstStyle>
                    <a:p>
                      <a:pPr algn="r" fontAlgn="ctr"/>
                      <a:r>
                        <a:rPr lang="en-US" sz="2800" b="0" i="0" u="none" strike="noStrike" dirty="0">
                          <a:solidFill>
                            <a:srgbClr val="000000"/>
                          </a:solidFill>
                          <a:effectLst/>
                          <a:latin typeface="Arial" panose="020B0604020202020204" pitchFamily="34" charset="0"/>
                          <a:cs typeface="Arial" panose="020B0604020202020204" pitchFamily="34" charset="0"/>
                        </a:rPr>
                        <a:t>905,90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0D8E8"/>
                    </a:solidFill>
                  </a:tcPr>
                </a:tc>
                <a:extLst>
                  <a:ext uri="{0D108BD9-81ED-4DB2-BD59-A6C34878D82A}">
                    <a16:rowId xmlns:a16="http://schemas.microsoft.com/office/drawing/2014/main" val="10003"/>
                  </a:ext>
                </a:extLst>
              </a:tr>
              <a:tr h="377122">
                <a:tc>
                  <a:txBody>
                    <a:bodyPr/>
                    <a:lstStyle>
                      <a:lvl1pPr marL="0" algn="l" defTabSz="685800" rtl="0" eaLnBrk="1" latinLnBrk="0" hangingPunct="1">
                        <a:defRPr sz="1350" kern="1200">
                          <a:solidFill>
                            <a:schemeClr val="tx1"/>
                          </a:solidFill>
                          <a:latin typeface="Candara"/>
                        </a:defRPr>
                      </a:lvl1pPr>
                      <a:lvl2pPr marL="342900" algn="l" defTabSz="685800" rtl="0" eaLnBrk="1" latinLnBrk="0" hangingPunct="1">
                        <a:defRPr sz="1350" kern="1200">
                          <a:solidFill>
                            <a:schemeClr val="tx1"/>
                          </a:solidFill>
                          <a:latin typeface="Candara"/>
                        </a:defRPr>
                      </a:lvl2pPr>
                      <a:lvl3pPr marL="685800" algn="l" defTabSz="685800" rtl="0" eaLnBrk="1" latinLnBrk="0" hangingPunct="1">
                        <a:defRPr sz="1350" kern="1200">
                          <a:solidFill>
                            <a:schemeClr val="tx1"/>
                          </a:solidFill>
                          <a:latin typeface="Candara"/>
                        </a:defRPr>
                      </a:lvl3pPr>
                      <a:lvl4pPr marL="1028700" algn="l" defTabSz="685800" rtl="0" eaLnBrk="1" latinLnBrk="0" hangingPunct="1">
                        <a:defRPr sz="1350" kern="1200">
                          <a:solidFill>
                            <a:schemeClr val="tx1"/>
                          </a:solidFill>
                          <a:latin typeface="Candara"/>
                        </a:defRPr>
                      </a:lvl4pPr>
                      <a:lvl5pPr marL="1371600" algn="l" defTabSz="685800" rtl="0" eaLnBrk="1" latinLnBrk="0" hangingPunct="1">
                        <a:defRPr sz="1350" kern="1200">
                          <a:solidFill>
                            <a:schemeClr val="tx1"/>
                          </a:solidFill>
                          <a:latin typeface="Candara"/>
                        </a:defRPr>
                      </a:lvl5pPr>
                      <a:lvl6pPr marL="1714500" algn="l" defTabSz="685800" rtl="0" eaLnBrk="1" latinLnBrk="0" hangingPunct="1">
                        <a:defRPr sz="1350" kern="1200">
                          <a:solidFill>
                            <a:schemeClr val="tx1"/>
                          </a:solidFill>
                          <a:latin typeface="Candara"/>
                        </a:defRPr>
                      </a:lvl6pPr>
                      <a:lvl7pPr marL="2057400" algn="l" defTabSz="685800" rtl="0" eaLnBrk="1" latinLnBrk="0" hangingPunct="1">
                        <a:defRPr sz="1350" kern="1200">
                          <a:solidFill>
                            <a:schemeClr val="tx1"/>
                          </a:solidFill>
                          <a:latin typeface="Candara"/>
                        </a:defRPr>
                      </a:lvl7pPr>
                      <a:lvl8pPr marL="2400300" algn="l" defTabSz="685800" rtl="0" eaLnBrk="1" latinLnBrk="0" hangingPunct="1">
                        <a:defRPr sz="1350" kern="1200">
                          <a:solidFill>
                            <a:schemeClr val="tx1"/>
                          </a:solidFill>
                          <a:latin typeface="Candara"/>
                        </a:defRPr>
                      </a:lvl8pPr>
                      <a:lvl9pPr marL="2743200" algn="l" defTabSz="685800" rtl="0" eaLnBrk="1" latinLnBrk="0" hangingPunct="1">
                        <a:defRPr sz="1350" kern="1200">
                          <a:solidFill>
                            <a:schemeClr val="tx1"/>
                          </a:solidFill>
                          <a:latin typeface="Candara"/>
                        </a:defRPr>
                      </a:lvl9pPr>
                    </a:lstStyle>
                    <a:p>
                      <a:pPr algn="l" rtl="0" fontAlgn="b"/>
                      <a:r>
                        <a:rPr lang="es-EC" sz="2800" b="0" i="0" u="none" strike="noStrike" dirty="0">
                          <a:solidFill>
                            <a:srgbClr val="000000"/>
                          </a:solidFill>
                          <a:effectLst/>
                          <a:latin typeface="Arial" panose="020B0604020202020204" pitchFamily="34" charset="0"/>
                          <a:cs typeface="Arial" panose="020B0604020202020204" pitchFamily="34" charset="0"/>
                        </a:rPr>
                        <a:t>Aporte</a:t>
                      </a:r>
                      <a:r>
                        <a:rPr lang="es-EC" sz="2800" b="0" i="0" u="none" strike="noStrike" baseline="0" dirty="0">
                          <a:solidFill>
                            <a:srgbClr val="000000"/>
                          </a:solidFill>
                          <a:effectLst/>
                          <a:latin typeface="Arial" panose="020B0604020202020204" pitchFamily="34" charset="0"/>
                          <a:cs typeface="Arial" panose="020B0604020202020204" pitchFamily="34" charset="0"/>
                        </a:rPr>
                        <a:t> Patronal</a:t>
                      </a:r>
                      <a:endParaRPr lang="en-US" sz="2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0D8E8"/>
                    </a:solidFill>
                  </a:tcPr>
                </a:tc>
                <a:tc>
                  <a:txBody>
                    <a:bodyPr/>
                    <a:lstStyle>
                      <a:lvl1pPr marL="0" algn="l" defTabSz="685800" rtl="0" eaLnBrk="1" latinLnBrk="0" hangingPunct="1">
                        <a:defRPr sz="1350" kern="1200">
                          <a:solidFill>
                            <a:schemeClr val="tx1"/>
                          </a:solidFill>
                          <a:latin typeface="Candara"/>
                        </a:defRPr>
                      </a:lvl1pPr>
                      <a:lvl2pPr marL="342900" algn="l" defTabSz="685800" rtl="0" eaLnBrk="1" latinLnBrk="0" hangingPunct="1">
                        <a:defRPr sz="1350" kern="1200">
                          <a:solidFill>
                            <a:schemeClr val="tx1"/>
                          </a:solidFill>
                          <a:latin typeface="Candara"/>
                        </a:defRPr>
                      </a:lvl2pPr>
                      <a:lvl3pPr marL="685800" algn="l" defTabSz="685800" rtl="0" eaLnBrk="1" latinLnBrk="0" hangingPunct="1">
                        <a:defRPr sz="1350" kern="1200">
                          <a:solidFill>
                            <a:schemeClr val="tx1"/>
                          </a:solidFill>
                          <a:latin typeface="Candara"/>
                        </a:defRPr>
                      </a:lvl3pPr>
                      <a:lvl4pPr marL="1028700" algn="l" defTabSz="685800" rtl="0" eaLnBrk="1" latinLnBrk="0" hangingPunct="1">
                        <a:defRPr sz="1350" kern="1200">
                          <a:solidFill>
                            <a:schemeClr val="tx1"/>
                          </a:solidFill>
                          <a:latin typeface="Candara"/>
                        </a:defRPr>
                      </a:lvl4pPr>
                      <a:lvl5pPr marL="1371600" algn="l" defTabSz="685800" rtl="0" eaLnBrk="1" latinLnBrk="0" hangingPunct="1">
                        <a:defRPr sz="1350" kern="1200">
                          <a:solidFill>
                            <a:schemeClr val="tx1"/>
                          </a:solidFill>
                          <a:latin typeface="Candara"/>
                        </a:defRPr>
                      </a:lvl5pPr>
                      <a:lvl6pPr marL="1714500" algn="l" defTabSz="685800" rtl="0" eaLnBrk="1" latinLnBrk="0" hangingPunct="1">
                        <a:defRPr sz="1350" kern="1200">
                          <a:solidFill>
                            <a:schemeClr val="tx1"/>
                          </a:solidFill>
                          <a:latin typeface="Candara"/>
                        </a:defRPr>
                      </a:lvl6pPr>
                      <a:lvl7pPr marL="2057400" algn="l" defTabSz="685800" rtl="0" eaLnBrk="1" latinLnBrk="0" hangingPunct="1">
                        <a:defRPr sz="1350" kern="1200">
                          <a:solidFill>
                            <a:schemeClr val="tx1"/>
                          </a:solidFill>
                          <a:latin typeface="Candara"/>
                        </a:defRPr>
                      </a:lvl7pPr>
                      <a:lvl8pPr marL="2400300" algn="l" defTabSz="685800" rtl="0" eaLnBrk="1" latinLnBrk="0" hangingPunct="1">
                        <a:defRPr sz="1350" kern="1200">
                          <a:solidFill>
                            <a:schemeClr val="tx1"/>
                          </a:solidFill>
                          <a:latin typeface="Candara"/>
                        </a:defRPr>
                      </a:lvl8pPr>
                      <a:lvl9pPr marL="2743200" algn="l" defTabSz="685800" rtl="0" eaLnBrk="1" latinLnBrk="0" hangingPunct="1">
                        <a:defRPr sz="1350" kern="1200">
                          <a:solidFill>
                            <a:schemeClr val="tx1"/>
                          </a:solidFill>
                          <a:latin typeface="Candara"/>
                        </a:defRPr>
                      </a:lvl9pPr>
                    </a:lstStyle>
                    <a:p>
                      <a:pPr algn="r" fontAlgn="ctr"/>
                      <a:r>
                        <a:rPr lang="en-US" sz="2800" b="0" i="0" u="none" strike="noStrike" dirty="0">
                          <a:solidFill>
                            <a:srgbClr val="000000"/>
                          </a:solidFill>
                          <a:effectLst/>
                          <a:latin typeface="Arial" panose="020B0604020202020204" pitchFamily="34" charset="0"/>
                          <a:cs typeface="Arial" panose="020B0604020202020204" pitchFamily="34" charset="0"/>
                        </a:rPr>
                        <a:t>991,44</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0D8E8"/>
                    </a:solidFill>
                  </a:tcPr>
                </a:tc>
                <a:extLst>
                  <a:ext uri="{0D108BD9-81ED-4DB2-BD59-A6C34878D82A}">
                    <a16:rowId xmlns:a16="http://schemas.microsoft.com/office/drawing/2014/main" val="10004"/>
                  </a:ext>
                </a:extLst>
              </a:tr>
              <a:tr h="358388">
                <a:tc>
                  <a:txBody>
                    <a:bodyPr/>
                    <a:lstStyle>
                      <a:lvl1pPr marL="0" algn="l" defTabSz="685800" rtl="0" eaLnBrk="1" latinLnBrk="0" hangingPunct="1">
                        <a:defRPr sz="1350" kern="1200">
                          <a:solidFill>
                            <a:schemeClr val="tx1"/>
                          </a:solidFill>
                          <a:latin typeface="Candara"/>
                        </a:defRPr>
                      </a:lvl1pPr>
                      <a:lvl2pPr marL="342900" algn="l" defTabSz="685800" rtl="0" eaLnBrk="1" latinLnBrk="0" hangingPunct="1">
                        <a:defRPr sz="1350" kern="1200">
                          <a:solidFill>
                            <a:schemeClr val="tx1"/>
                          </a:solidFill>
                          <a:latin typeface="Candara"/>
                        </a:defRPr>
                      </a:lvl2pPr>
                      <a:lvl3pPr marL="685800" algn="l" defTabSz="685800" rtl="0" eaLnBrk="1" latinLnBrk="0" hangingPunct="1">
                        <a:defRPr sz="1350" kern="1200">
                          <a:solidFill>
                            <a:schemeClr val="tx1"/>
                          </a:solidFill>
                          <a:latin typeface="Candara"/>
                        </a:defRPr>
                      </a:lvl3pPr>
                      <a:lvl4pPr marL="1028700" algn="l" defTabSz="685800" rtl="0" eaLnBrk="1" latinLnBrk="0" hangingPunct="1">
                        <a:defRPr sz="1350" kern="1200">
                          <a:solidFill>
                            <a:schemeClr val="tx1"/>
                          </a:solidFill>
                          <a:latin typeface="Candara"/>
                        </a:defRPr>
                      </a:lvl4pPr>
                      <a:lvl5pPr marL="1371600" algn="l" defTabSz="685800" rtl="0" eaLnBrk="1" latinLnBrk="0" hangingPunct="1">
                        <a:defRPr sz="1350" kern="1200">
                          <a:solidFill>
                            <a:schemeClr val="tx1"/>
                          </a:solidFill>
                          <a:latin typeface="Candara"/>
                        </a:defRPr>
                      </a:lvl5pPr>
                      <a:lvl6pPr marL="1714500" algn="l" defTabSz="685800" rtl="0" eaLnBrk="1" latinLnBrk="0" hangingPunct="1">
                        <a:defRPr sz="1350" kern="1200">
                          <a:solidFill>
                            <a:schemeClr val="tx1"/>
                          </a:solidFill>
                          <a:latin typeface="Candara"/>
                        </a:defRPr>
                      </a:lvl6pPr>
                      <a:lvl7pPr marL="2057400" algn="l" defTabSz="685800" rtl="0" eaLnBrk="1" latinLnBrk="0" hangingPunct="1">
                        <a:defRPr sz="1350" kern="1200">
                          <a:solidFill>
                            <a:schemeClr val="tx1"/>
                          </a:solidFill>
                          <a:latin typeface="Candara"/>
                        </a:defRPr>
                      </a:lvl7pPr>
                      <a:lvl8pPr marL="2400300" algn="l" defTabSz="685800" rtl="0" eaLnBrk="1" latinLnBrk="0" hangingPunct="1">
                        <a:defRPr sz="1350" kern="1200">
                          <a:solidFill>
                            <a:schemeClr val="tx1"/>
                          </a:solidFill>
                          <a:latin typeface="Candara"/>
                        </a:defRPr>
                      </a:lvl8pPr>
                      <a:lvl9pPr marL="2743200" algn="l" defTabSz="685800" rtl="0" eaLnBrk="1" latinLnBrk="0" hangingPunct="1">
                        <a:defRPr sz="1350" kern="1200">
                          <a:solidFill>
                            <a:schemeClr val="tx1"/>
                          </a:solidFill>
                          <a:latin typeface="Candara"/>
                        </a:defRPr>
                      </a:lvl9pPr>
                    </a:lstStyle>
                    <a:p>
                      <a:pPr algn="l" rtl="0" fontAlgn="b"/>
                      <a:r>
                        <a:rPr lang="en-US" sz="2800" b="0" i="0" u="none" strike="noStrike" dirty="0" err="1">
                          <a:solidFill>
                            <a:srgbClr val="000000"/>
                          </a:solidFill>
                          <a:effectLst/>
                          <a:latin typeface="Arial" panose="020B0604020202020204" pitchFamily="34" charset="0"/>
                          <a:cs typeface="Arial" panose="020B0604020202020204" pitchFamily="34" charset="0"/>
                        </a:rPr>
                        <a:t>Compensacion</a:t>
                      </a:r>
                      <a:r>
                        <a:rPr lang="en-US" sz="2800" b="0" i="0" u="none" strike="noStrike" dirty="0">
                          <a:solidFill>
                            <a:srgbClr val="000000"/>
                          </a:solidFill>
                          <a:effectLst/>
                          <a:latin typeface="Arial" panose="020B0604020202020204" pitchFamily="34" charset="0"/>
                          <a:cs typeface="Arial" panose="020B0604020202020204" pitchFamily="34" charset="0"/>
                        </a:rPr>
                        <a:t> de </a:t>
                      </a:r>
                      <a:r>
                        <a:rPr lang="en-US" sz="2800" b="0" i="0" u="none" strike="noStrike" dirty="0" err="1">
                          <a:solidFill>
                            <a:srgbClr val="000000"/>
                          </a:solidFill>
                          <a:effectLst/>
                          <a:latin typeface="Arial" panose="020B0604020202020204" pitchFamily="34" charset="0"/>
                          <a:cs typeface="Arial" panose="020B0604020202020204" pitchFamily="34" charset="0"/>
                        </a:rPr>
                        <a:t>Vacaciones</a:t>
                      </a:r>
                      <a:r>
                        <a:rPr lang="en-US" sz="2800" b="0" i="0" u="none" strike="noStrike" dirty="0">
                          <a:solidFill>
                            <a:srgbClr val="000000"/>
                          </a:solidFill>
                          <a:effectLst/>
                          <a:latin typeface="Arial" panose="020B0604020202020204" pitchFamily="34" charset="0"/>
                          <a:cs typeface="Arial" panose="020B0604020202020204" pitchFamily="34" charset="0"/>
                        </a:rPr>
                        <a:t> no </a:t>
                      </a:r>
                      <a:r>
                        <a:rPr lang="en-US" sz="2800" b="0" i="0" u="none" strike="noStrike" dirty="0" err="1">
                          <a:solidFill>
                            <a:srgbClr val="000000"/>
                          </a:solidFill>
                          <a:effectLst/>
                          <a:latin typeface="Arial" panose="020B0604020202020204" pitchFamily="34" charset="0"/>
                          <a:cs typeface="Arial" panose="020B0604020202020204" pitchFamily="34" charset="0"/>
                        </a:rPr>
                        <a:t>Gozadas</a:t>
                      </a:r>
                      <a:endParaRPr lang="en-US" sz="2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0D8E8"/>
                    </a:solidFill>
                  </a:tcPr>
                </a:tc>
                <a:tc>
                  <a:txBody>
                    <a:bodyPr/>
                    <a:lstStyle>
                      <a:lvl1pPr marL="0" algn="l" defTabSz="685800" rtl="0" eaLnBrk="1" latinLnBrk="0" hangingPunct="1">
                        <a:defRPr sz="1350" kern="1200">
                          <a:solidFill>
                            <a:schemeClr val="tx1"/>
                          </a:solidFill>
                          <a:latin typeface="Candara"/>
                        </a:defRPr>
                      </a:lvl1pPr>
                      <a:lvl2pPr marL="342900" algn="l" defTabSz="685800" rtl="0" eaLnBrk="1" latinLnBrk="0" hangingPunct="1">
                        <a:defRPr sz="1350" kern="1200">
                          <a:solidFill>
                            <a:schemeClr val="tx1"/>
                          </a:solidFill>
                          <a:latin typeface="Candara"/>
                        </a:defRPr>
                      </a:lvl2pPr>
                      <a:lvl3pPr marL="685800" algn="l" defTabSz="685800" rtl="0" eaLnBrk="1" latinLnBrk="0" hangingPunct="1">
                        <a:defRPr sz="1350" kern="1200">
                          <a:solidFill>
                            <a:schemeClr val="tx1"/>
                          </a:solidFill>
                          <a:latin typeface="Candara"/>
                        </a:defRPr>
                      </a:lvl3pPr>
                      <a:lvl4pPr marL="1028700" algn="l" defTabSz="685800" rtl="0" eaLnBrk="1" latinLnBrk="0" hangingPunct="1">
                        <a:defRPr sz="1350" kern="1200">
                          <a:solidFill>
                            <a:schemeClr val="tx1"/>
                          </a:solidFill>
                          <a:latin typeface="Candara"/>
                        </a:defRPr>
                      </a:lvl4pPr>
                      <a:lvl5pPr marL="1371600" algn="l" defTabSz="685800" rtl="0" eaLnBrk="1" latinLnBrk="0" hangingPunct="1">
                        <a:defRPr sz="1350" kern="1200">
                          <a:solidFill>
                            <a:schemeClr val="tx1"/>
                          </a:solidFill>
                          <a:latin typeface="Candara"/>
                        </a:defRPr>
                      </a:lvl5pPr>
                      <a:lvl6pPr marL="1714500" algn="l" defTabSz="685800" rtl="0" eaLnBrk="1" latinLnBrk="0" hangingPunct="1">
                        <a:defRPr sz="1350" kern="1200">
                          <a:solidFill>
                            <a:schemeClr val="tx1"/>
                          </a:solidFill>
                          <a:latin typeface="Candara"/>
                        </a:defRPr>
                      </a:lvl6pPr>
                      <a:lvl7pPr marL="2057400" algn="l" defTabSz="685800" rtl="0" eaLnBrk="1" latinLnBrk="0" hangingPunct="1">
                        <a:defRPr sz="1350" kern="1200">
                          <a:solidFill>
                            <a:schemeClr val="tx1"/>
                          </a:solidFill>
                          <a:latin typeface="Candara"/>
                        </a:defRPr>
                      </a:lvl7pPr>
                      <a:lvl8pPr marL="2400300" algn="l" defTabSz="685800" rtl="0" eaLnBrk="1" latinLnBrk="0" hangingPunct="1">
                        <a:defRPr sz="1350" kern="1200">
                          <a:solidFill>
                            <a:schemeClr val="tx1"/>
                          </a:solidFill>
                          <a:latin typeface="Candara"/>
                        </a:defRPr>
                      </a:lvl8pPr>
                      <a:lvl9pPr marL="2743200" algn="l" defTabSz="685800" rtl="0" eaLnBrk="1" latinLnBrk="0" hangingPunct="1">
                        <a:defRPr sz="1350" kern="1200">
                          <a:solidFill>
                            <a:schemeClr val="tx1"/>
                          </a:solidFill>
                          <a:latin typeface="Candara"/>
                        </a:defRPr>
                      </a:lvl9pPr>
                    </a:lstStyle>
                    <a:p>
                      <a:pPr algn="r" fontAlgn="ctr"/>
                      <a:r>
                        <a:rPr lang="en-US" sz="2800" b="0" i="0" u="none" strike="noStrike" dirty="0">
                          <a:solidFill>
                            <a:srgbClr val="000000"/>
                          </a:solidFill>
                          <a:effectLst/>
                          <a:latin typeface="Arial" panose="020B0604020202020204" pitchFamily="34" charset="0"/>
                          <a:cs typeface="Arial" panose="020B0604020202020204" pitchFamily="34" charset="0"/>
                        </a:rPr>
                        <a:t>278,76 </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0D8E8"/>
                    </a:solidFill>
                  </a:tcPr>
                </a:tc>
                <a:extLst>
                  <a:ext uri="{0D108BD9-81ED-4DB2-BD59-A6C34878D82A}">
                    <a16:rowId xmlns:a16="http://schemas.microsoft.com/office/drawing/2014/main" val="10005"/>
                  </a:ext>
                </a:extLst>
              </a:tr>
              <a:tr h="473277">
                <a:tc>
                  <a:txBody>
                    <a:bodyPr/>
                    <a:lstStyle>
                      <a:lvl1pPr marL="0" algn="l" defTabSz="685800" rtl="0" eaLnBrk="1" latinLnBrk="0" hangingPunct="1">
                        <a:defRPr sz="1350" kern="1200">
                          <a:solidFill>
                            <a:schemeClr val="tx1"/>
                          </a:solidFill>
                          <a:latin typeface="Candara"/>
                        </a:defRPr>
                      </a:lvl1pPr>
                      <a:lvl2pPr marL="342900" algn="l" defTabSz="685800" rtl="0" eaLnBrk="1" latinLnBrk="0" hangingPunct="1">
                        <a:defRPr sz="1350" kern="1200">
                          <a:solidFill>
                            <a:schemeClr val="tx1"/>
                          </a:solidFill>
                          <a:latin typeface="Candara"/>
                        </a:defRPr>
                      </a:lvl2pPr>
                      <a:lvl3pPr marL="685800" algn="l" defTabSz="685800" rtl="0" eaLnBrk="1" latinLnBrk="0" hangingPunct="1">
                        <a:defRPr sz="1350" kern="1200">
                          <a:solidFill>
                            <a:schemeClr val="tx1"/>
                          </a:solidFill>
                          <a:latin typeface="Candara"/>
                        </a:defRPr>
                      </a:lvl3pPr>
                      <a:lvl4pPr marL="1028700" algn="l" defTabSz="685800" rtl="0" eaLnBrk="1" latinLnBrk="0" hangingPunct="1">
                        <a:defRPr sz="1350" kern="1200">
                          <a:solidFill>
                            <a:schemeClr val="tx1"/>
                          </a:solidFill>
                          <a:latin typeface="Candara"/>
                        </a:defRPr>
                      </a:lvl4pPr>
                      <a:lvl5pPr marL="1371600" algn="l" defTabSz="685800" rtl="0" eaLnBrk="1" latinLnBrk="0" hangingPunct="1">
                        <a:defRPr sz="1350" kern="1200">
                          <a:solidFill>
                            <a:schemeClr val="tx1"/>
                          </a:solidFill>
                          <a:latin typeface="Candara"/>
                        </a:defRPr>
                      </a:lvl5pPr>
                      <a:lvl6pPr marL="1714500" algn="l" defTabSz="685800" rtl="0" eaLnBrk="1" latinLnBrk="0" hangingPunct="1">
                        <a:defRPr sz="1350" kern="1200">
                          <a:solidFill>
                            <a:schemeClr val="tx1"/>
                          </a:solidFill>
                          <a:latin typeface="Candara"/>
                        </a:defRPr>
                      </a:lvl6pPr>
                      <a:lvl7pPr marL="2057400" algn="l" defTabSz="685800" rtl="0" eaLnBrk="1" latinLnBrk="0" hangingPunct="1">
                        <a:defRPr sz="1350" kern="1200">
                          <a:solidFill>
                            <a:schemeClr val="tx1"/>
                          </a:solidFill>
                          <a:latin typeface="Candara"/>
                        </a:defRPr>
                      </a:lvl7pPr>
                      <a:lvl8pPr marL="2400300" algn="l" defTabSz="685800" rtl="0" eaLnBrk="1" latinLnBrk="0" hangingPunct="1">
                        <a:defRPr sz="1350" kern="1200">
                          <a:solidFill>
                            <a:schemeClr val="tx1"/>
                          </a:solidFill>
                          <a:latin typeface="Candara"/>
                        </a:defRPr>
                      </a:lvl8pPr>
                      <a:lvl9pPr marL="2743200" algn="l" defTabSz="685800" rtl="0" eaLnBrk="1" latinLnBrk="0" hangingPunct="1">
                        <a:defRPr sz="1350" kern="1200">
                          <a:solidFill>
                            <a:schemeClr val="tx1"/>
                          </a:solidFill>
                          <a:latin typeface="Candara"/>
                        </a:defRPr>
                      </a:lvl9pPr>
                    </a:lstStyle>
                    <a:p>
                      <a:pPr algn="ctr" rtl="0" fontAlgn="ctr"/>
                      <a:r>
                        <a:rPr lang="en-US" sz="2800" b="1" i="0" u="none" strike="noStrike" dirty="0">
                          <a:solidFill>
                            <a:srgbClr val="000000"/>
                          </a:solidFill>
                          <a:effectLst/>
                          <a:latin typeface="Arial" panose="020B0604020202020204" pitchFamily="34" charset="0"/>
                          <a:cs typeface="Arial" panose="020B0604020202020204" pitchFamily="34" charset="0"/>
                        </a:rPr>
                        <a:t>TOTAL</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E9EDF4"/>
                    </a:solidFill>
                  </a:tcPr>
                </a:tc>
                <a:tc>
                  <a:txBody>
                    <a:bodyPr/>
                    <a:lstStyle>
                      <a:lvl1pPr marL="0" algn="l" defTabSz="685800" rtl="0" eaLnBrk="1" latinLnBrk="0" hangingPunct="1">
                        <a:defRPr sz="1350" kern="1200">
                          <a:solidFill>
                            <a:schemeClr val="tx1"/>
                          </a:solidFill>
                          <a:latin typeface="Candara"/>
                        </a:defRPr>
                      </a:lvl1pPr>
                      <a:lvl2pPr marL="342900" algn="l" defTabSz="685800" rtl="0" eaLnBrk="1" latinLnBrk="0" hangingPunct="1">
                        <a:defRPr sz="1350" kern="1200">
                          <a:solidFill>
                            <a:schemeClr val="tx1"/>
                          </a:solidFill>
                          <a:latin typeface="Candara"/>
                        </a:defRPr>
                      </a:lvl2pPr>
                      <a:lvl3pPr marL="685800" algn="l" defTabSz="685800" rtl="0" eaLnBrk="1" latinLnBrk="0" hangingPunct="1">
                        <a:defRPr sz="1350" kern="1200">
                          <a:solidFill>
                            <a:schemeClr val="tx1"/>
                          </a:solidFill>
                          <a:latin typeface="Candara"/>
                        </a:defRPr>
                      </a:lvl3pPr>
                      <a:lvl4pPr marL="1028700" algn="l" defTabSz="685800" rtl="0" eaLnBrk="1" latinLnBrk="0" hangingPunct="1">
                        <a:defRPr sz="1350" kern="1200">
                          <a:solidFill>
                            <a:schemeClr val="tx1"/>
                          </a:solidFill>
                          <a:latin typeface="Candara"/>
                        </a:defRPr>
                      </a:lvl4pPr>
                      <a:lvl5pPr marL="1371600" algn="l" defTabSz="685800" rtl="0" eaLnBrk="1" latinLnBrk="0" hangingPunct="1">
                        <a:defRPr sz="1350" kern="1200">
                          <a:solidFill>
                            <a:schemeClr val="tx1"/>
                          </a:solidFill>
                          <a:latin typeface="Candara"/>
                        </a:defRPr>
                      </a:lvl5pPr>
                      <a:lvl6pPr marL="1714500" algn="l" defTabSz="685800" rtl="0" eaLnBrk="1" latinLnBrk="0" hangingPunct="1">
                        <a:defRPr sz="1350" kern="1200">
                          <a:solidFill>
                            <a:schemeClr val="tx1"/>
                          </a:solidFill>
                          <a:latin typeface="Candara"/>
                        </a:defRPr>
                      </a:lvl6pPr>
                      <a:lvl7pPr marL="2057400" algn="l" defTabSz="685800" rtl="0" eaLnBrk="1" latinLnBrk="0" hangingPunct="1">
                        <a:defRPr sz="1350" kern="1200">
                          <a:solidFill>
                            <a:schemeClr val="tx1"/>
                          </a:solidFill>
                          <a:latin typeface="Candara"/>
                        </a:defRPr>
                      </a:lvl7pPr>
                      <a:lvl8pPr marL="2400300" algn="l" defTabSz="685800" rtl="0" eaLnBrk="1" latinLnBrk="0" hangingPunct="1">
                        <a:defRPr sz="1350" kern="1200">
                          <a:solidFill>
                            <a:schemeClr val="tx1"/>
                          </a:solidFill>
                          <a:latin typeface="Candara"/>
                        </a:defRPr>
                      </a:lvl8pPr>
                      <a:lvl9pPr marL="2743200" algn="l" defTabSz="685800" rtl="0" eaLnBrk="1" latinLnBrk="0" hangingPunct="1">
                        <a:defRPr sz="1350" kern="1200">
                          <a:solidFill>
                            <a:schemeClr val="tx1"/>
                          </a:solidFill>
                          <a:latin typeface="Candara"/>
                        </a:defRPr>
                      </a:lvl9pPr>
                    </a:lstStyle>
                    <a:p>
                      <a:pPr algn="r" rtl="0" fontAlgn="b"/>
                      <a:r>
                        <a:rPr lang="en-US" sz="2800" b="1" i="0" u="none" strike="noStrike" dirty="0">
                          <a:solidFill>
                            <a:srgbClr val="000000"/>
                          </a:solidFill>
                          <a:effectLst/>
                          <a:latin typeface="Arial" panose="020B0604020202020204" pitchFamily="34" charset="0"/>
                          <a:cs typeface="Arial" panose="020B0604020202020204" pitchFamily="34" charset="0"/>
                        </a:rPr>
                        <a:t>13.100,45</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E9EDF4"/>
                    </a:solidFill>
                  </a:tcPr>
                </a:tc>
                <a:extLst>
                  <a:ext uri="{0D108BD9-81ED-4DB2-BD59-A6C34878D82A}">
                    <a16:rowId xmlns:a16="http://schemas.microsoft.com/office/drawing/2014/main" val="431753400"/>
                  </a:ext>
                </a:extLst>
              </a:tr>
            </a:tbl>
          </a:graphicData>
        </a:graphic>
      </p:graphicFrame>
    </p:spTree>
    <p:extLst>
      <p:ext uri="{BB962C8B-B14F-4D97-AF65-F5344CB8AC3E}">
        <p14:creationId xmlns:p14="http://schemas.microsoft.com/office/powerpoint/2010/main" val="816127068"/>
      </p:ext>
    </p:extLst>
  </p:cSld>
  <p:clrMapOvr>
    <a:masterClrMapping/>
  </p:clrMapOvr>
  <p:transition spd="slow">
    <p:randomBar dir="vert"/>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3954CF-E1B5-61A6-073F-E56EB51F9BF0}"/>
            </a:ext>
          </a:extLst>
        </p:cNvPr>
        <p:cNvGrpSpPr/>
        <p:nvPr/>
      </p:nvGrpSpPr>
      <p:grpSpPr>
        <a:xfrm>
          <a:off x="0" y="0"/>
          <a:ext cx="0" cy="0"/>
          <a:chOff x="0" y="0"/>
          <a:chExt cx="0" cy="0"/>
        </a:xfrm>
      </p:grpSpPr>
      <p:sp>
        <p:nvSpPr>
          <p:cNvPr id="2" name="1 Título">
            <a:extLst>
              <a:ext uri="{FF2B5EF4-FFF2-40B4-BE49-F238E27FC236}">
                <a16:creationId xmlns:a16="http://schemas.microsoft.com/office/drawing/2014/main" id="{AEDB3D53-F7F9-EC3E-4E9D-96611538189D}"/>
              </a:ext>
            </a:extLst>
          </p:cNvPr>
          <p:cNvSpPr>
            <a:spLocks noGrp="1"/>
          </p:cNvSpPr>
          <p:nvPr>
            <p:ph type="ctrTitle"/>
          </p:nvPr>
        </p:nvSpPr>
        <p:spPr>
          <a:xfrm>
            <a:off x="179512" y="116632"/>
            <a:ext cx="8784976" cy="6624736"/>
          </a:xfrm>
        </p:spPr>
        <p:txBody>
          <a:bodyPr>
            <a:normAutofit fontScale="90000"/>
          </a:bodyPr>
          <a:lstStyle/>
          <a:p>
            <a:br>
              <a:rPr lang="es-ES" sz="4000" b="1" dirty="0">
                <a:solidFill>
                  <a:schemeClr val="tx1"/>
                </a:solidFill>
              </a:rPr>
            </a:br>
            <a:br>
              <a:rPr lang="es-ES" sz="4000"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endParaRPr lang="es-ES" dirty="0">
              <a:solidFill>
                <a:srgbClr val="FF0000"/>
              </a:solidFill>
            </a:endParaRPr>
          </a:p>
        </p:txBody>
      </p:sp>
      <p:sp>
        <p:nvSpPr>
          <p:cNvPr id="5" name="4 Rectángulo">
            <a:extLst>
              <a:ext uri="{FF2B5EF4-FFF2-40B4-BE49-F238E27FC236}">
                <a16:creationId xmlns:a16="http://schemas.microsoft.com/office/drawing/2014/main" id="{F54D4CF5-996D-E32C-1B8F-ABF5FEEB7EB7}"/>
              </a:ext>
            </a:extLst>
          </p:cNvPr>
          <p:cNvSpPr/>
          <p:nvPr/>
        </p:nvSpPr>
        <p:spPr>
          <a:xfrm>
            <a:off x="827584" y="2708920"/>
            <a:ext cx="7358114" cy="954107"/>
          </a:xfrm>
          <a:prstGeom prst="rect">
            <a:avLst/>
          </a:prstGeom>
        </p:spPr>
        <p:txBody>
          <a:bodyPr wrap="square">
            <a:spAutoFit/>
          </a:bodyPr>
          <a:lstStyle/>
          <a:p>
            <a:pPr algn="ctr"/>
            <a:r>
              <a:rPr lang="es-ES" sz="2800" b="1" dirty="0">
                <a:effectLst>
                  <a:glow rad="228600">
                    <a:schemeClr val="accent4">
                      <a:satMod val="175000"/>
                      <a:alpha val="40000"/>
                    </a:schemeClr>
                  </a:glow>
                </a:effectLst>
                <a:latin typeface="Arial" panose="020B0604020202020204" pitchFamily="34" charset="0"/>
                <a:cs typeface="Arial" panose="020B0604020202020204" pitchFamily="34" charset="0"/>
              </a:rPr>
              <a:t>FORTALECIMIENTO INSTITUCIONAL Y</a:t>
            </a:r>
          </a:p>
          <a:p>
            <a:pPr algn="ctr"/>
            <a:r>
              <a:rPr lang="es-ES" sz="2800" b="1" dirty="0">
                <a:effectLst>
                  <a:glow rad="228600">
                    <a:schemeClr val="accent4">
                      <a:satMod val="175000"/>
                      <a:alpha val="40000"/>
                    </a:schemeClr>
                  </a:glow>
                </a:effectLst>
                <a:latin typeface="Arial" panose="020B0604020202020204" pitchFamily="34" charset="0"/>
                <a:cs typeface="Arial" panose="020B0604020202020204" pitchFamily="34" charset="0"/>
              </a:rPr>
              <a:t>PARROQUIAL</a:t>
            </a:r>
          </a:p>
        </p:txBody>
      </p:sp>
    </p:spTree>
    <p:extLst>
      <p:ext uri="{BB962C8B-B14F-4D97-AF65-F5344CB8AC3E}">
        <p14:creationId xmlns:p14="http://schemas.microsoft.com/office/powerpoint/2010/main" val="3033161467"/>
      </p:ext>
    </p:extLst>
  </p:cSld>
  <p:clrMapOvr>
    <a:masterClrMapping/>
  </p:clrMapOvr>
  <p:transition spd="slow">
    <p:wip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79512" y="188640"/>
            <a:ext cx="8784976" cy="6552728"/>
          </a:xfrm>
        </p:spPr>
        <p:txBody>
          <a:bodyPr>
            <a:normAutofit/>
          </a:bodyPr>
          <a:lstStyle/>
          <a:p>
            <a:pPr algn="just"/>
            <a:r>
              <a:rPr lang="es-ES" sz="1200" dirty="0">
                <a:solidFill>
                  <a:schemeClr val="accent4">
                    <a:lumMod val="75000"/>
                  </a:schemeClr>
                </a:solidFill>
              </a:rPr>
              <a:t>.</a:t>
            </a:r>
          </a:p>
        </p:txBody>
      </p:sp>
      <p:sp>
        <p:nvSpPr>
          <p:cNvPr id="12" name="Rectángulo 11"/>
          <p:cNvSpPr/>
          <p:nvPr/>
        </p:nvSpPr>
        <p:spPr>
          <a:xfrm>
            <a:off x="323528" y="219231"/>
            <a:ext cx="8424936" cy="833505"/>
          </a:xfrm>
          <a:prstGeom prst="rect">
            <a:avLst/>
          </a:prstGeom>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EC" sz="2800" b="1" i="0" u="none" strike="noStrike" kern="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BIENES  SERVICIOS PARA LA INVERSION </a:t>
            </a:r>
            <a:endParaRPr kumimoji="0" lang="es-ES" sz="2800" b="1" i="0" u="none" strike="noStrike" kern="0" cap="none" spc="0" normalizeH="0" baseline="0" noProof="0" dirty="0">
              <a:ln>
                <a:noFill/>
              </a:ln>
              <a:solidFill>
                <a:prstClr val="white"/>
              </a:solidFill>
              <a:effectLst/>
              <a:uLnTx/>
              <a:uFillTx/>
              <a:latin typeface="Arial" panose="020B0604020202020204" pitchFamily="34" charset="0"/>
              <a:cs typeface="Arial" panose="020B0604020202020204" pitchFamily="34" charset="0"/>
            </a:endParaRPr>
          </a:p>
        </p:txBody>
      </p:sp>
      <p:graphicFrame>
        <p:nvGraphicFramePr>
          <p:cNvPr id="4" name="Tabla 3">
            <a:extLst>
              <a:ext uri="{FF2B5EF4-FFF2-40B4-BE49-F238E27FC236}">
                <a16:creationId xmlns:a16="http://schemas.microsoft.com/office/drawing/2014/main" id="{52D1E5B6-7A35-4150-849D-039AC656074A}"/>
              </a:ext>
            </a:extLst>
          </p:cNvPr>
          <p:cNvGraphicFramePr>
            <a:graphicFrameLocks noGrp="1"/>
          </p:cNvGraphicFramePr>
          <p:nvPr>
            <p:extLst>
              <p:ext uri="{D42A27DB-BD31-4B8C-83A1-F6EECF244321}">
                <p14:modId xmlns:p14="http://schemas.microsoft.com/office/powerpoint/2010/main" val="3265254252"/>
              </p:ext>
            </p:extLst>
          </p:nvPr>
        </p:nvGraphicFramePr>
        <p:xfrm>
          <a:off x="308364" y="1105000"/>
          <a:ext cx="8440100" cy="4214834"/>
        </p:xfrm>
        <a:graphic>
          <a:graphicData uri="http://schemas.openxmlformats.org/drawingml/2006/table">
            <a:tbl>
              <a:tblPr firstRow="1" bandRow="1"/>
              <a:tblGrid>
                <a:gridCol w="6495884">
                  <a:extLst>
                    <a:ext uri="{9D8B030D-6E8A-4147-A177-3AD203B41FA5}">
                      <a16:colId xmlns:a16="http://schemas.microsoft.com/office/drawing/2014/main" val="1053869580"/>
                    </a:ext>
                  </a:extLst>
                </a:gridCol>
                <a:gridCol w="1944216">
                  <a:extLst>
                    <a:ext uri="{9D8B030D-6E8A-4147-A177-3AD203B41FA5}">
                      <a16:colId xmlns:a16="http://schemas.microsoft.com/office/drawing/2014/main" val="4182629950"/>
                    </a:ext>
                  </a:extLst>
                </a:gridCol>
              </a:tblGrid>
              <a:tr h="514487">
                <a:tc>
                  <a:txBody>
                    <a:bodyPr/>
                    <a:lstStyle>
                      <a:lvl1pPr marL="0" algn="l" defTabSz="685800" rtl="0" eaLnBrk="1" latinLnBrk="0" hangingPunct="1">
                        <a:defRPr sz="1350" kern="1200">
                          <a:solidFill>
                            <a:schemeClr val="tx1"/>
                          </a:solidFill>
                          <a:latin typeface="Candara"/>
                        </a:defRPr>
                      </a:lvl1pPr>
                      <a:lvl2pPr marL="342900" algn="l" defTabSz="685800" rtl="0" eaLnBrk="1" latinLnBrk="0" hangingPunct="1">
                        <a:defRPr sz="1350" kern="1200">
                          <a:solidFill>
                            <a:schemeClr val="tx1"/>
                          </a:solidFill>
                          <a:latin typeface="Candara"/>
                        </a:defRPr>
                      </a:lvl2pPr>
                      <a:lvl3pPr marL="685800" algn="l" defTabSz="685800" rtl="0" eaLnBrk="1" latinLnBrk="0" hangingPunct="1">
                        <a:defRPr sz="1350" kern="1200">
                          <a:solidFill>
                            <a:schemeClr val="tx1"/>
                          </a:solidFill>
                          <a:latin typeface="Candara"/>
                        </a:defRPr>
                      </a:lvl3pPr>
                      <a:lvl4pPr marL="1028700" algn="l" defTabSz="685800" rtl="0" eaLnBrk="1" latinLnBrk="0" hangingPunct="1">
                        <a:defRPr sz="1350" kern="1200">
                          <a:solidFill>
                            <a:schemeClr val="tx1"/>
                          </a:solidFill>
                          <a:latin typeface="Candara"/>
                        </a:defRPr>
                      </a:lvl4pPr>
                      <a:lvl5pPr marL="1371600" algn="l" defTabSz="685800" rtl="0" eaLnBrk="1" latinLnBrk="0" hangingPunct="1">
                        <a:defRPr sz="1350" kern="1200">
                          <a:solidFill>
                            <a:schemeClr val="tx1"/>
                          </a:solidFill>
                          <a:latin typeface="Candara"/>
                        </a:defRPr>
                      </a:lvl5pPr>
                      <a:lvl6pPr marL="1714500" algn="l" defTabSz="685800" rtl="0" eaLnBrk="1" latinLnBrk="0" hangingPunct="1">
                        <a:defRPr sz="1350" kern="1200">
                          <a:solidFill>
                            <a:schemeClr val="tx1"/>
                          </a:solidFill>
                          <a:latin typeface="Candara"/>
                        </a:defRPr>
                      </a:lvl6pPr>
                      <a:lvl7pPr marL="2057400" algn="l" defTabSz="685800" rtl="0" eaLnBrk="1" latinLnBrk="0" hangingPunct="1">
                        <a:defRPr sz="1350" kern="1200">
                          <a:solidFill>
                            <a:schemeClr val="tx1"/>
                          </a:solidFill>
                          <a:latin typeface="Candara"/>
                        </a:defRPr>
                      </a:lvl7pPr>
                      <a:lvl8pPr marL="2400300" algn="l" defTabSz="685800" rtl="0" eaLnBrk="1" latinLnBrk="0" hangingPunct="1">
                        <a:defRPr sz="1350" kern="1200">
                          <a:solidFill>
                            <a:schemeClr val="tx1"/>
                          </a:solidFill>
                          <a:latin typeface="Candara"/>
                        </a:defRPr>
                      </a:lvl8pPr>
                      <a:lvl9pPr marL="2743200" algn="l" defTabSz="685800" rtl="0" eaLnBrk="1" latinLnBrk="0" hangingPunct="1">
                        <a:defRPr sz="1350" kern="1200">
                          <a:solidFill>
                            <a:schemeClr val="tx1"/>
                          </a:solidFill>
                          <a:latin typeface="Candara"/>
                        </a:defRPr>
                      </a:lvl9pPr>
                    </a:lstStyle>
                    <a:p>
                      <a:pPr algn="ctr" rtl="0" fontAlgn="ctr"/>
                      <a:r>
                        <a:rPr lang="en-US" sz="2800" b="1" i="0" u="none" strike="noStrike" dirty="0">
                          <a:solidFill>
                            <a:schemeClr val="bg1"/>
                          </a:solidFill>
                          <a:effectLst/>
                          <a:latin typeface="Arial" panose="020B0604020202020204" pitchFamily="34" charset="0"/>
                          <a:cs typeface="Arial" panose="020B0604020202020204" pitchFamily="34" charset="0"/>
                        </a:rPr>
                        <a:t>DESCRIPCIÓN</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404040"/>
                    </a:solidFill>
                  </a:tcPr>
                </a:tc>
                <a:tc>
                  <a:txBody>
                    <a:bodyPr/>
                    <a:lstStyle>
                      <a:lvl1pPr marL="0" algn="l" defTabSz="685800" rtl="0" eaLnBrk="1" latinLnBrk="0" hangingPunct="1">
                        <a:defRPr sz="1350" kern="1200">
                          <a:solidFill>
                            <a:schemeClr val="tx1"/>
                          </a:solidFill>
                          <a:latin typeface="Candara"/>
                        </a:defRPr>
                      </a:lvl1pPr>
                      <a:lvl2pPr marL="342900" algn="l" defTabSz="685800" rtl="0" eaLnBrk="1" latinLnBrk="0" hangingPunct="1">
                        <a:defRPr sz="1350" kern="1200">
                          <a:solidFill>
                            <a:schemeClr val="tx1"/>
                          </a:solidFill>
                          <a:latin typeface="Candara"/>
                        </a:defRPr>
                      </a:lvl2pPr>
                      <a:lvl3pPr marL="685800" algn="l" defTabSz="685800" rtl="0" eaLnBrk="1" latinLnBrk="0" hangingPunct="1">
                        <a:defRPr sz="1350" kern="1200">
                          <a:solidFill>
                            <a:schemeClr val="tx1"/>
                          </a:solidFill>
                          <a:latin typeface="Candara"/>
                        </a:defRPr>
                      </a:lvl3pPr>
                      <a:lvl4pPr marL="1028700" algn="l" defTabSz="685800" rtl="0" eaLnBrk="1" latinLnBrk="0" hangingPunct="1">
                        <a:defRPr sz="1350" kern="1200">
                          <a:solidFill>
                            <a:schemeClr val="tx1"/>
                          </a:solidFill>
                          <a:latin typeface="Candara"/>
                        </a:defRPr>
                      </a:lvl4pPr>
                      <a:lvl5pPr marL="1371600" algn="l" defTabSz="685800" rtl="0" eaLnBrk="1" latinLnBrk="0" hangingPunct="1">
                        <a:defRPr sz="1350" kern="1200">
                          <a:solidFill>
                            <a:schemeClr val="tx1"/>
                          </a:solidFill>
                          <a:latin typeface="Candara"/>
                        </a:defRPr>
                      </a:lvl5pPr>
                      <a:lvl6pPr marL="1714500" algn="l" defTabSz="685800" rtl="0" eaLnBrk="1" latinLnBrk="0" hangingPunct="1">
                        <a:defRPr sz="1350" kern="1200">
                          <a:solidFill>
                            <a:schemeClr val="tx1"/>
                          </a:solidFill>
                          <a:latin typeface="Candara"/>
                        </a:defRPr>
                      </a:lvl6pPr>
                      <a:lvl7pPr marL="2057400" algn="l" defTabSz="685800" rtl="0" eaLnBrk="1" latinLnBrk="0" hangingPunct="1">
                        <a:defRPr sz="1350" kern="1200">
                          <a:solidFill>
                            <a:schemeClr val="tx1"/>
                          </a:solidFill>
                          <a:latin typeface="Candara"/>
                        </a:defRPr>
                      </a:lvl7pPr>
                      <a:lvl8pPr marL="2400300" algn="l" defTabSz="685800" rtl="0" eaLnBrk="1" latinLnBrk="0" hangingPunct="1">
                        <a:defRPr sz="1350" kern="1200">
                          <a:solidFill>
                            <a:schemeClr val="tx1"/>
                          </a:solidFill>
                          <a:latin typeface="Candara"/>
                        </a:defRPr>
                      </a:lvl8pPr>
                      <a:lvl9pPr marL="2743200" algn="l" defTabSz="685800" rtl="0" eaLnBrk="1" latinLnBrk="0" hangingPunct="1">
                        <a:defRPr sz="1350" kern="1200">
                          <a:solidFill>
                            <a:schemeClr val="tx1"/>
                          </a:solidFill>
                          <a:latin typeface="Candara"/>
                        </a:defRPr>
                      </a:lvl9pPr>
                    </a:lstStyle>
                    <a:p>
                      <a:pPr algn="ctr" rtl="0" fontAlgn="ctr"/>
                      <a:r>
                        <a:rPr lang="en-US" sz="2800" b="1" i="0" u="none" strike="noStrike" dirty="0">
                          <a:solidFill>
                            <a:schemeClr val="bg1"/>
                          </a:solidFill>
                          <a:effectLst/>
                          <a:latin typeface="Arial" panose="020B0604020202020204" pitchFamily="34" charset="0"/>
                          <a:cs typeface="Arial" panose="020B0604020202020204" pitchFamily="34" charset="0"/>
                        </a:rPr>
                        <a:t>MONTO</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404040"/>
                    </a:solidFill>
                  </a:tcPr>
                </a:tc>
                <a:extLst>
                  <a:ext uri="{0D108BD9-81ED-4DB2-BD59-A6C34878D82A}">
                    <a16:rowId xmlns:a16="http://schemas.microsoft.com/office/drawing/2014/main" val="1461192029"/>
                  </a:ext>
                </a:extLst>
              </a:tr>
              <a:tr h="362749">
                <a:tc>
                  <a:txBody>
                    <a:bodyPr/>
                    <a:lstStyle/>
                    <a:p>
                      <a:pPr algn="l" rtl="0" fontAlgn="b"/>
                      <a:r>
                        <a:rPr lang="en-US" sz="2400" b="0" i="0" u="none" strike="noStrike" dirty="0">
                          <a:solidFill>
                            <a:srgbClr val="000000"/>
                          </a:solidFill>
                          <a:effectLst/>
                          <a:latin typeface="Arial" panose="020B0604020202020204" pitchFamily="34" charset="0"/>
                          <a:cs typeface="Arial" panose="020B0604020202020204" pitchFamily="34" charset="0"/>
                        </a:rPr>
                        <a:t>Combustible </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0D8E8"/>
                    </a:solidFill>
                  </a:tcPr>
                </a:tc>
                <a:tc>
                  <a:txBody>
                    <a:bodyPr/>
                    <a:lstStyle/>
                    <a:p>
                      <a:pPr algn="r" fontAlgn="ctr"/>
                      <a:r>
                        <a:rPr lang="es-EC" sz="2800" b="0" i="0" u="none" strike="noStrike" dirty="0">
                          <a:solidFill>
                            <a:srgbClr val="000000"/>
                          </a:solidFill>
                          <a:effectLst/>
                          <a:latin typeface="Arial" panose="020B0604020202020204" pitchFamily="34" charset="0"/>
                          <a:cs typeface="Arial" panose="020B0604020202020204" pitchFamily="34" charset="0"/>
                        </a:rPr>
                        <a:t>417,38</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0D8E8"/>
                    </a:solidFill>
                  </a:tcPr>
                </a:tc>
                <a:extLst>
                  <a:ext uri="{0D108BD9-81ED-4DB2-BD59-A6C34878D82A}">
                    <a16:rowId xmlns:a16="http://schemas.microsoft.com/office/drawing/2014/main" val="936016166"/>
                  </a:ext>
                </a:extLst>
              </a:tr>
              <a:tr h="362749">
                <a:tc>
                  <a:txBody>
                    <a:bodyPr/>
                    <a:lstStyle>
                      <a:lvl1pPr marL="0" algn="l" defTabSz="685800" rtl="0" eaLnBrk="1" latinLnBrk="0" hangingPunct="1">
                        <a:defRPr sz="1350" kern="1200">
                          <a:solidFill>
                            <a:schemeClr val="tx1"/>
                          </a:solidFill>
                          <a:latin typeface="Candara"/>
                        </a:defRPr>
                      </a:lvl1pPr>
                      <a:lvl2pPr marL="342900" algn="l" defTabSz="685800" rtl="0" eaLnBrk="1" latinLnBrk="0" hangingPunct="1">
                        <a:defRPr sz="1350" kern="1200">
                          <a:solidFill>
                            <a:schemeClr val="tx1"/>
                          </a:solidFill>
                          <a:latin typeface="Candara"/>
                        </a:defRPr>
                      </a:lvl2pPr>
                      <a:lvl3pPr marL="685800" algn="l" defTabSz="685800" rtl="0" eaLnBrk="1" latinLnBrk="0" hangingPunct="1">
                        <a:defRPr sz="1350" kern="1200">
                          <a:solidFill>
                            <a:schemeClr val="tx1"/>
                          </a:solidFill>
                          <a:latin typeface="Candara"/>
                        </a:defRPr>
                      </a:lvl3pPr>
                      <a:lvl4pPr marL="1028700" algn="l" defTabSz="685800" rtl="0" eaLnBrk="1" latinLnBrk="0" hangingPunct="1">
                        <a:defRPr sz="1350" kern="1200">
                          <a:solidFill>
                            <a:schemeClr val="tx1"/>
                          </a:solidFill>
                          <a:latin typeface="Candara"/>
                        </a:defRPr>
                      </a:lvl4pPr>
                      <a:lvl5pPr marL="1371600" algn="l" defTabSz="685800" rtl="0" eaLnBrk="1" latinLnBrk="0" hangingPunct="1">
                        <a:defRPr sz="1350" kern="1200">
                          <a:solidFill>
                            <a:schemeClr val="tx1"/>
                          </a:solidFill>
                          <a:latin typeface="Candara"/>
                        </a:defRPr>
                      </a:lvl5pPr>
                      <a:lvl6pPr marL="1714500" algn="l" defTabSz="685800" rtl="0" eaLnBrk="1" latinLnBrk="0" hangingPunct="1">
                        <a:defRPr sz="1350" kern="1200">
                          <a:solidFill>
                            <a:schemeClr val="tx1"/>
                          </a:solidFill>
                          <a:latin typeface="Candara"/>
                        </a:defRPr>
                      </a:lvl6pPr>
                      <a:lvl7pPr marL="2057400" algn="l" defTabSz="685800" rtl="0" eaLnBrk="1" latinLnBrk="0" hangingPunct="1">
                        <a:defRPr sz="1350" kern="1200">
                          <a:solidFill>
                            <a:schemeClr val="tx1"/>
                          </a:solidFill>
                          <a:latin typeface="Candara"/>
                        </a:defRPr>
                      </a:lvl7pPr>
                      <a:lvl8pPr marL="2400300" algn="l" defTabSz="685800" rtl="0" eaLnBrk="1" latinLnBrk="0" hangingPunct="1">
                        <a:defRPr sz="1350" kern="1200">
                          <a:solidFill>
                            <a:schemeClr val="tx1"/>
                          </a:solidFill>
                          <a:latin typeface="Candara"/>
                        </a:defRPr>
                      </a:lvl8pPr>
                      <a:lvl9pPr marL="2743200" algn="l" defTabSz="685800" rtl="0" eaLnBrk="1" latinLnBrk="0" hangingPunct="1">
                        <a:defRPr sz="1350" kern="1200">
                          <a:solidFill>
                            <a:schemeClr val="tx1"/>
                          </a:solidFill>
                          <a:latin typeface="Candara"/>
                        </a:defRPr>
                      </a:lvl9pPr>
                    </a:lstStyle>
                    <a:p>
                      <a:pPr algn="l" rtl="0" fontAlgn="b"/>
                      <a:r>
                        <a:rPr lang="en-US" sz="2400" b="0" i="0" u="none" strike="noStrike" dirty="0" err="1">
                          <a:solidFill>
                            <a:srgbClr val="000000"/>
                          </a:solidFill>
                          <a:effectLst/>
                          <a:latin typeface="Arial" panose="020B0604020202020204" pitchFamily="34" charset="0"/>
                          <a:cs typeface="Arial" panose="020B0604020202020204" pitchFamily="34" charset="0"/>
                        </a:rPr>
                        <a:t>Arrendamiento</a:t>
                      </a:r>
                      <a:r>
                        <a:rPr lang="en-US" sz="2400" b="0" i="0" u="none" strike="noStrike" dirty="0">
                          <a:solidFill>
                            <a:srgbClr val="000000"/>
                          </a:solidFill>
                          <a:effectLst/>
                          <a:latin typeface="Arial" panose="020B0604020202020204" pitchFamily="34" charset="0"/>
                          <a:cs typeface="Arial" panose="020B0604020202020204" pitchFamily="34" charset="0"/>
                        </a:rPr>
                        <a:t> local</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0D8E8"/>
                    </a:solidFill>
                  </a:tcPr>
                </a:tc>
                <a:tc>
                  <a:txBody>
                    <a:bodyPr/>
                    <a:lstStyle>
                      <a:lvl1pPr marL="0" algn="l" defTabSz="685800" rtl="0" eaLnBrk="1" latinLnBrk="0" hangingPunct="1">
                        <a:defRPr sz="1350" kern="1200">
                          <a:solidFill>
                            <a:schemeClr val="tx1"/>
                          </a:solidFill>
                          <a:latin typeface="Candara"/>
                        </a:defRPr>
                      </a:lvl1pPr>
                      <a:lvl2pPr marL="342900" algn="l" defTabSz="685800" rtl="0" eaLnBrk="1" latinLnBrk="0" hangingPunct="1">
                        <a:defRPr sz="1350" kern="1200">
                          <a:solidFill>
                            <a:schemeClr val="tx1"/>
                          </a:solidFill>
                          <a:latin typeface="Candara"/>
                        </a:defRPr>
                      </a:lvl2pPr>
                      <a:lvl3pPr marL="685800" algn="l" defTabSz="685800" rtl="0" eaLnBrk="1" latinLnBrk="0" hangingPunct="1">
                        <a:defRPr sz="1350" kern="1200">
                          <a:solidFill>
                            <a:schemeClr val="tx1"/>
                          </a:solidFill>
                          <a:latin typeface="Candara"/>
                        </a:defRPr>
                      </a:lvl3pPr>
                      <a:lvl4pPr marL="1028700" algn="l" defTabSz="685800" rtl="0" eaLnBrk="1" latinLnBrk="0" hangingPunct="1">
                        <a:defRPr sz="1350" kern="1200">
                          <a:solidFill>
                            <a:schemeClr val="tx1"/>
                          </a:solidFill>
                          <a:latin typeface="Candara"/>
                        </a:defRPr>
                      </a:lvl4pPr>
                      <a:lvl5pPr marL="1371600" algn="l" defTabSz="685800" rtl="0" eaLnBrk="1" latinLnBrk="0" hangingPunct="1">
                        <a:defRPr sz="1350" kern="1200">
                          <a:solidFill>
                            <a:schemeClr val="tx1"/>
                          </a:solidFill>
                          <a:latin typeface="Candara"/>
                        </a:defRPr>
                      </a:lvl5pPr>
                      <a:lvl6pPr marL="1714500" algn="l" defTabSz="685800" rtl="0" eaLnBrk="1" latinLnBrk="0" hangingPunct="1">
                        <a:defRPr sz="1350" kern="1200">
                          <a:solidFill>
                            <a:schemeClr val="tx1"/>
                          </a:solidFill>
                          <a:latin typeface="Candara"/>
                        </a:defRPr>
                      </a:lvl6pPr>
                      <a:lvl7pPr marL="2057400" algn="l" defTabSz="685800" rtl="0" eaLnBrk="1" latinLnBrk="0" hangingPunct="1">
                        <a:defRPr sz="1350" kern="1200">
                          <a:solidFill>
                            <a:schemeClr val="tx1"/>
                          </a:solidFill>
                          <a:latin typeface="Candara"/>
                        </a:defRPr>
                      </a:lvl7pPr>
                      <a:lvl8pPr marL="2400300" algn="l" defTabSz="685800" rtl="0" eaLnBrk="1" latinLnBrk="0" hangingPunct="1">
                        <a:defRPr sz="1350" kern="1200">
                          <a:solidFill>
                            <a:schemeClr val="tx1"/>
                          </a:solidFill>
                          <a:latin typeface="Candara"/>
                        </a:defRPr>
                      </a:lvl8pPr>
                      <a:lvl9pPr marL="2743200" algn="l" defTabSz="685800" rtl="0" eaLnBrk="1" latinLnBrk="0" hangingPunct="1">
                        <a:defRPr sz="1350" kern="1200">
                          <a:solidFill>
                            <a:schemeClr val="tx1"/>
                          </a:solidFill>
                          <a:latin typeface="Candara"/>
                        </a:defRPr>
                      </a:lvl9pPr>
                    </a:lstStyle>
                    <a:p>
                      <a:pPr algn="r" fontAlgn="ctr"/>
                      <a:r>
                        <a:rPr lang="es-EC" sz="2800" b="0" i="0" u="none" strike="noStrike" dirty="0">
                          <a:solidFill>
                            <a:srgbClr val="000000"/>
                          </a:solidFill>
                          <a:effectLst/>
                          <a:latin typeface="Arial" panose="020B0604020202020204" pitchFamily="34" charset="0"/>
                          <a:cs typeface="Arial" panose="020B0604020202020204" pitchFamily="34" charset="0"/>
                        </a:rPr>
                        <a:t>860,00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0D8E8"/>
                    </a:solidFill>
                  </a:tcPr>
                </a:tc>
                <a:extLst>
                  <a:ext uri="{0D108BD9-81ED-4DB2-BD59-A6C34878D82A}">
                    <a16:rowId xmlns:a16="http://schemas.microsoft.com/office/drawing/2014/main" val="165216946"/>
                  </a:ext>
                </a:extLst>
              </a:tr>
              <a:tr h="358388">
                <a:tc>
                  <a:txBody>
                    <a:bodyPr/>
                    <a:lstStyle>
                      <a:lvl1pPr marL="0" algn="l" defTabSz="685800" rtl="0" eaLnBrk="1" latinLnBrk="0" hangingPunct="1">
                        <a:defRPr sz="1350" kern="1200">
                          <a:solidFill>
                            <a:schemeClr val="tx1"/>
                          </a:solidFill>
                          <a:latin typeface="Candara"/>
                        </a:defRPr>
                      </a:lvl1pPr>
                      <a:lvl2pPr marL="342900" algn="l" defTabSz="685800" rtl="0" eaLnBrk="1" latinLnBrk="0" hangingPunct="1">
                        <a:defRPr sz="1350" kern="1200">
                          <a:solidFill>
                            <a:schemeClr val="tx1"/>
                          </a:solidFill>
                          <a:latin typeface="Candara"/>
                        </a:defRPr>
                      </a:lvl2pPr>
                      <a:lvl3pPr marL="685800" algn="l" defTabSz="685800" rtl="0" eaLnBrk="1" latinLnBrk="0" hangingPunct="1">
                        <a:defRPr sz="1350" kern="1200">
                          <a:solidFill>
                            <a:schemeClr val="tx1"/>
                          </a:solidFill>
                          <a:latin typeface="Candara"/>
                        </a:defRPr>
                      </a:lvl3pPr>
                      <a:lvl4pPr marL="1028700" algn="l" defTabSz="685800" rtl="0" eaLnBrk="1" latinLnBrk="0" hangingPunct="1">
                        <a:defRPr sz="1350" kern="1200">
                          <a:solidFill>
                            <a:schemeClr val="tx1"/>
                          </a:solidFill>
                          <a:latin typeface="Candara"/>
                        </a:defRPr>
                      </a:lvl4pPr>
                      <a:lvl5pPr marL="1371600" algn="l" defTabSz="685800" rtl="0" eaLnBrk="1" latinLnBrk="0" hangingPunct="1">
                        <a:defRPr sz="1350" kern="1200">
                          <a:solidFill>
                            <a:schemeClr val="tx1"/>
                          </a:solidFill>
                          <a:latin typeface="Candara"/>
                        </a:defRPr>
                      </a:lvl5pPr>
                      <a:lvl6pPr marL="1714500" algn="l" defTabSz="685800" rtl="0" eaLnBrk="1" latinLnBrk="0" hangingPunct="1">
                        <a:defRPr sz="1350" kern="1200">
                          <a:solidFill>
                            <a:schemeClr val="tx1"/>
                          </a:solidFill>
                          <a:latin typeface="Candara"/>
                        </a:defRPr>
                      </a:lvl6pPr>
                      <a:lvl7pPr marL="2057400" algn="l" defTabSz="685800" rtl="0" eaLnBrk="1" latinLnBrk="0" hangingPunct="1">
                        <a:defRPr sz="1350" kern="1200">
                          <a:solidFill>
                            <a:schemeClr val="tx1"/>
                          </a:solidFill>
                          <a:latin typeface="Candara"/>
                        </a:defRPr>
                      </a:lvl7pPr>
                      <a:lvl8pPr marL="2400300" algn="l" defTabSz="685800" rtl="0" eaLnBrk="1" latinLnBrk="0" hangingPunct="1">
                        <a:defRPr sz="1350" kern="1200">
                          <a:solidFill>
                            <a:schemeClr val="tx1"/>
                          </a:solidFill>
                          <a:latin typeface="Candara"/>
                        </a:defRPr>
                      </a:lvl8pPr>
                      <a:lvl9pPr marL="2743200" algn="l" defTabSz="685800" rtl="0" eaLnBrk="1" latinLnBrk="0" hangingPunct="1">
                        <a:defRPr sz="1350" kern="1200">
                          <a:solidFill>
                            <a:schemeClr val="tx1"/>
                          </a:solidFill>
                          <a:latin typeface="Candara"/>
                        </a:defRPr>
                      </a:lvl9pPr>
                    </a:lstStyle>
                    <a:p>
                      <a:pPr algn="l" rtl="0" fontAlgn="b"/>
                      <a:r>
                        <a:rPr lang="en-US" sz="2400" b="0" i="0" u="none" strike="noStrike" dirty="0">
                          <a:solidFill>
                            <a:srgbClr val="000000"/>
                          </a:solidFill>
                          <a:effectLst/>
                          <a:latin typeface="Arial" panose="020B0604020202020204" pitchFamily="34" charset="0"/>
                          <a:cs typeface="Arial" panose="020B0604020202020204" pitchFamily="34" charset="0"/>
                        </a:rPr>
                        <a:t>Alimentos y </a:t>
                      </a:r>
                      <a:r>
                        <a:rPr lang="en-US" sz="2400" b="0" i="0" u="none" strike="noStrike" dirty="0" err="1">
                          <a:solidFill>
                            <a:srgbClr val="000000"/>
                          </a:solidFill>
                          <a:effectLst/>
                          <a:latin typeface="Arial" panose="020B0604020202020204" pitchFamily="34" charset="0"/>
                          <a:cs typeface="Arial" panose="020B0604020202020204" pitchFamily="34" charset="0"/>
                        </a:rPr>
                        <a:t>bebidas</a:t>
                      </a: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0D8E8"/>
                    </a:solidFill>
                  </a:tcPr>
                </a:tc>
                <a:tc>
                  <a:txBody>
                    <a:bodyPr/>
                    <a:lstStyle>
                      <a:lvl1pPr marL="0" algn="l" defTabSz="685800" rtl="0" eaLnBrk="1" latinLnBrk="0" hangingPunct="1">
                        <a:defRPr sz="1350" kern="1200">
                          <a:solidFill>
                            <a:schemeClr val="tx1"/>
                          </a:solidFill>
                          <a:latin typeface="Candara"/>
                        </a:defRPr>
                      </a:lvl1pPr>
                      <a:lvl2pPr marL="342900" algn="l" defTabSz="685800" rtl="0" eaLnBrk="1" latinLnBrk="0" hangingPunct="1">
                        <a:defRPr sz="1350" kern="1200">
                          <a:solidFill>
                            <a:schemeClr val="tx1"/>
                          </a:solidFill>
                          <a:latin typeface="Candara"/>
                        </a:defRPr>
                      </a:lvl2pPr>
                      <a:lvl3pPr marL="685800" algn="l" defTabSz="685800" rtl="0" eaLnBrk="1" latinLnBrk="0" hangingPunct="1">
                        <a:defRPr sz="1350" kern="1200">
                          <a:solidFill>
                            <a:schemeClr val="tx1"/>
                          </a:solidFill>
                          <a:latin typeface="Candara"/>
                        </a:defRPr>
                      </a:lvl3pPr>
                      <a:lvl4pPr marL="1028700" algn="l" defTabSz="685800" rtl="0" eaLnBrk="1" latinLnBrk="0" hangingPunct="1">
                        <a:defRPr sz="1350" kern="1200">
                          <a:solidFill>
                            <a:schemeClr val="tx1"/>
                          </a:solidFill>
                          <a:latin typeface="Candara"/>
                        </a:defRPr>
                      </a:lvl4pPr>
                      <a:lvl5pPr marL="1371600" algn="l" defTabSz="685800" rtl="0" eaLnBrk="1" latinLnBrk="0" hangingPunct="1">
                        <a:defRPr sz="1350" kern="1200">
                          <a:solidFill>
                            <a:schemeClr val="tx1"/>
                          </a:solidFill>
                          <a:latin typeface="Candara"/>
                        </a:defRPr>
                      </a:lvl5pPr>
                      <a:lvl6pPr marL="1714500" algn="l" defTabSz="685800" rtl="0" eaLnBrk="1" latinLnBrk="0" hangingPunct="1">
                        <a:defRPr sz="1350" kern="1200">
                          <a:solidFill>
                            <a:schemeClr val="tx1"/>
                          </a:solidFill>
                          <a:latin typeface="Candara"/>
                        </a:defRPr>
                      </a:lvl6pPr>
                      <a:lvl7pPr marL="2057400" algn="l" defTabSz="685800" rtl="0" eaLnBrk="1" latinLnBrk="0" hangingPunct="1">
                        <a:defRPr sz="1350" kern="1200">
                          <a:solidFill>
                            <a:schemeClr val="tx1"/>
                          </a:solidFill>
                          <a:latin typeface="Candara"/>
                        </a:defRPr>
                      </a:lvl7pPr>
                      <a:lvl8pPr marL="2400300" algn="l" defTabSz="685800" rtl="0" eaLnBrk="1" latinLnBrk="0" hangingPunct="1">
                        <a:defRPr sz="1350" kern="1200">
                          <a:solidFill>
                            <a:schemeClr val="tx1"/>
                          </a:solidFill>
                          <a:latin typeface="Candara"/>
                        </a:defRPr>
                      </a:lvl8pPr>
                      <a:lvl9pPr marL="2743200" algn="l" defTabSz="685800" rtl="0" eaLnBrk="1" latinLnBrk="0" hangingPunct="1">
                        <a:defRPr sz="1350" kern="1200">
                          <a:solidFill>
                            <a:schemeClr val="tx1"/>
                          </a:solidFill>
                          <a:latin typeface="Candara"/>
                        </a:defRPr>
                      </a:lvl9pPr>
                    </a:lstStyle>
                    <a:p>
                      <a:pPr algn="r" fontAlgn="ctr"/>
                      <a:r>
                        <a:rPr lang="en-US" sz="2800" b="0" i="0" u="none" strike="noStrike" dirty="0">
                          <a:solidFill>
                            <a:srgbClr val="000000"/>
                          </a:solidFill>
                          <a:effectLst/>
                          <a:latin typeface="Arial" panose="020B0604020202020204" pitchFamily="34" charset="0"/>
                          <a:cs typeface="Arial" panose="020B0604020202020204" pitchFamily="34" charset="0"/>
                        </a:rPr>
                        <a:t>3453.05</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0D8E8"/>
                    </a:solidFill>
                  </a:tcPr>
                </a:tc>
                <a:extLst>
                  <a:ext uri="{0D108BD9-81ED-4DB2-BD59-A6C34878D82A}">
                    <a16:rowId xmlns:a16="http://schemas.microsoft.com/office/drawing/2014/main" val="10002"/>
                  </a:ext>
                </a:extLst>
              </a:tr>
              <a:tr h="358388">
                <a:tc>
                  <a:txBody>
                    <a:bodyPr/>
                    <a:lstStyle>
                      <a:lvl1pPr marL="0" algn="l" defTabSz="685800" rtl="0" eaLnBrk="1" latinLnBrk="0" hangingPunct="1">
                        <a:defRPr sz="1350" kern="1200">
                          <a:solidFill>
                            <a:schemeClr val="tx1"/>
                          </a:solidFill>
                          <a:latin typeface="Candara"/>
                        </a:defRPr>
                      </a:lvl1pPr>
                      <a:lvl2pPr marL="342900" algn="l" defTabSz="685800" rtl="0" eaLnBrk="1" latinLnBrk="0" hangingPunct="1">
                        <a:defRPr sz="1350" kern="1200">
                          <a:solidFill>
                            <a:schemeClr val="tx1"/>
                          </a:solidFill>
                          <a:latin typeface="Candara"/>
                        </a:defRPr>
                      </a:lvl2pPr>
                      <a:lvl3pPr marL="685800" algn="l" defTabSz="685800" rtl="0" eaLnBrk="1" latinLnBrk="0" hangingPunct="1">
                        <a:defRPr sz="1350" kern="1200">
                          <a:solidFill>
                            <a:schemeClr val="tx1"/>
                          </a:solidFill>
                          <a:latin typeface="Candara"/>
                        </a:defRPr>
                      </a:lvl3pPr>
                      <a:lvl4pPr marL="1028700" algn="l" defTabSz="685800" rtl="0" eaLnBrk="1" latinLnBrk="0" hangingPunct="1">
                        <a:defRPr sz="1350" kern="1200">
                          <a:solidFill>
                            <a:schemeClr val="tx1"/>
                          </a:solidFill>
                          <a:latin typeface="Candara"/>
                        </a:defRPr>
                      </a:lvl4pPr>
                      <a:lvl5pPr marL="1371600" algn="l" defTabSz="685800" rtl="0" eaLnBrk="1" latinLnBrk="0" hangingPunct="1">
                        <a:defRPr sz="1350" kern="1200">
                          <a:solidFill>
                            <a:schemeClr val="tx1"/>
                          </a:solidFill>
                          <a:latin typeface="Candara"/>
                        </a:defRPr>
                      </a:lvl5pPr>
                      <a:lvl6pPr marL="1714500" algn="l" defTabSz="685800" rtl="0" eaLnBrk="1" latinLnBrk="0" hangingPunct="1">
                        <a:defRPr sz="1350" kern="1200">
                          <a:solidFill>
                            <a:schemeClr val="tx1"/>
                          </a:solidFill>
                          <a:latin typeface="Candara"/>
                        </a:defRPr>
                      </a:lvl6pPr>
                      <a:lvl7pPr marL="2057400" algn="l" defTabSz="685800" rtl="0" eaLnBrk="1" latinLnBrk="0" hangingPunct="1">
                        <a:defRPr sz="1350" kern="1200">
                          <a:solidFill>
                            <a:schemeClr val="tx1"/>
                          </a:solidFill>
                          <a:latin typeface="Candara"/>
                        </a:defRPr>
                      </a:lvl7pPr>
                      <a:lvl8pPr marL="2400300" algn="l" defTabSz="685800" rtl="0" eaLnBrk="1" latinLnBrk="0" hangingPunct="1">
                        <a:defRPr sz="1350" kern="1200">
                          <a:solidFill>
                            <a:schemeClr val="tx1"/>
                          </a:solidFill>
                          <a:latin typeface="Candara"/>
                        </a:defRPr>
                      </a:lvl8pPr>
                      <a:lvl9pPr marL="2743200" algn="l" defTabSz="685800" rtl="0" eaLnBrk="1" latinLnBrk="0" hangingPunct="1">
                        <a:defRPr sz="1350" kern="1200">
                          <a:solidFill>
                            <a:schemeClr val="tx1"/>
                          </a:solidFill>
                          <a:latin typeface="Candara"/>
                        </a:defRPr>
                      </a:lvl9pPr>
                    </a:lstStyle>
                    <a:p>
                      <a:pPr algn="l" rtl="0" fontAlgn="b"/>
                      <a:r>
                        <a:rPr lang="en-US" sz="2400" b="0" i="0" u="none" strike="noStrike" dirty="0">
                          <a:solidFill>
                            <a:srgbClr val="000000"/>
                          </a:solidFill>
                          <a:effectLst/>
                          <a:latin typeface="Arial" panose="020B0604020202020204" pitchFamily="34" charset="0"/>
                          <a:cs typeface="Arial" panose="020B0604020202020204" pitchFamily="34" charset="0"/>
                        </a:rPr>
                        <a:t>Transporte de personal</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0D8E8"/>
                    </a:solidFill>
                  </a:tcPr>
                </a:tc>
                <a:tc>
                  <a:txBody>
                    <a:bodyPr/>
                    <a:lstStyle>
                      <a:lvl1pPr marL="0" algn="l" defTabSz="685800" rtl="0" eaLnBrk="1" latinLnBrk="0" hangingPunct="1">
                        <a:defRPr sz="1350" kern="1200">
                          <a:solidFill>
                            <a:schemeClr val="tx1"/>
                          </a:solidFill>
                          <a:latin typeface="Candara"/>
                        </a:defRPr>
                      </a:lvl1pPr>
                      <a:lvl2pPr marL="342900" algn="l" defTabSz="685800" rtl="0" eaLnBrk="1" latinLnBrk="0" hangingPunct="1">
                        <a:defRPr sz="1350" kern="1200">
                          <a:solidFill>
                            <a:schemeClr val="tx1"/>
                          </a:solidFill>
                          <a:latin typeface="Candara"/>
                        </a:defRPr>
                      </a:lvl2pPr>
                      <a:lvl3pPr marL="685800" algn="l" defTabSz="685800" rtl="0" eaLnBrk="1" latinLnBrk="0" hangingPunct="1">
                        <a:defRPr sz="1350" kern="1200">
                          <a:solidFill>
                            <a:schemeClr val="tx1"/>
                          </a:solidFill>
                          <a:latin typeface="Candara"/>
                        </a:defRPr>
                      </a:lvl3pPr>
                      <a:lvl4pPr marL="1028700" algn="l" defTabSz="685800" rtl="0" eaLnBrk="1" latinLnBrk="0" hangingPunct="1">
                        <a:defRPr sz="1350" kern="1200">
                          <a:solidFill>
                            <a:schemeClr val="tx1"/>
                          </a:solidFill>
                          <a:latin typeface="Candara"/>
                        </a:defRPr>
                      </a:lvl4pPr>
                      <a:lvl5pPr marL="1371600" algn="l" defTabSz="685800" rtl="0" eaLnBrk="1" latinLnBrk="0" hangingPunct="1">
                        <a:defRPr sz="1350" kern="1200">
                          <a:solidFill>
                            <a:schemeClr val="tx1"/>
                          </a:solidFill>
                          <a:latin typeface="Candara"/>
                        </a:defRPr>
                      </a:lvl5pPr>
                      <a:lvl6pPr marL="1714500" algn="l" defTabSz="685800" rtl="0" eaLnBrk="1" latinLnBrk="0" hangingPunct="1">
                        <a:defRPr sz="1350" kern="1200">
                          <a:solidFill>
                            <a:schemeClr val="tx1"/>
                          </a:solidFill>
                          <a:latin typeface="Candara"/>
                        </a:defRPr>
                      </a:lvl6pPr>
                      <a:lvl7pPr marL="2057400" algn="l" defTabSz="685800" rtl="0" eaLnBrk="1" latinLnBrk="0" hangingPunct="1">
                        <a:defRPr sz="1350" kern="1200">
                          <a:solidFill>
                            <a:schemeClr val="tx1"/>
                          </a:solidFill>
                          <a:latin typeface="Candara"/>
                        </a:defRPr>
                      </a:lvl7pPr>
                      <a:lvl8pPr marL="2400300" algn="l" defTabSz="685800" rtl="0" eaLnBrk="1" latinLnBrk="0" hangingPunct="1">
                        <a:defRPr sz="1350" kern="1200">
                          <a:solidFill>
                            <a:schemeClr val="tx1"/>
                          </a:solidFill>
                          <a:latin typeface="Candara"/>
                        </a:defRPr>
                      </a:lvl8pPr>
                      <a:lvl9pPr marL="2743200" algn="l" defTabSz="685800" rtl="0" eaLnBrk="1" latinLnBrk="0" hangingPunct="1">
                        <a:defRPr sz="1350" kern="1200">
                          <a:solidFill>
                            <a:schemeClr val="tx1"/>
                          </a:solidFill>
                          <a:latin typeface="Candara"/>
                        </a:defRPr>
                      </a:lvl9pPr>
                    </a:lstStyle>
                    <a:p>
                      <a:pPr algn="r" fontAlgn="ctr"/>
                      <a:r>
                        <a:rPr lang="en-US" sz="2800" b="0" i="0" u="none" strike="noStrike" dirty="0">
                          <a:solidFill>
                            <a:srgbClr val="000000"/>
                          </a:solidFill>
                          <a:effectLst/>
                          <a:latin typeface="Arial" panose="020B0604020202020204" pitchFamily="34" charset="0"/>
                          <a:cs typeface="Arial" panose="020B0604020202020204" pitchFamily="34" charset="0"/>
                        </a:rPr>
                        <a:t>5.713.04</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0D8E8"/>
                    </a:solidFill>
                  </a:tcPr>
                </a:tc>
                <a:extLst>
                  <a:ext uri="{0D108BD9-81ED-4DB2-BD59-A6C34878D82A}">
                    <a16:rowId xmlns:a16="http://schemas.microsoft.com/office/drawing/2014/main" val="10003"/>
                  </a:ext>
                </a:extLst>
              </a:tr>
              <a:tr h="358388">
                <a:tc>
                  <a:txBody>
                    <a:bodyPr/>
                    <a:lstStyle/>
                    <a:p>
                      <a:pPr algn="l" rtl="0" fontAlgn="b"/>
                      <a:r>
                        <a:rPr lang="en-US" sz="2400" b="0" i="0" u="none" strike="noStrike" dirty="0" err="1">
                          <a:solidFill>
                            <a:srgbClr val="000000"/>
                          </a:solidFill>
                          <a:effectLst/>
                          <a:latin typeface="Arial" panose="020B0604020202020204" pitchFamily="34" charset="0"/>
                          <a:cs typeface="Arial" panose="020B0604020202020204" pitchFamily="34" charset="0"/>
                        </a:rPr>
                        <a:t>Arrendamiento</a:t>
                      </a:r>
                      <a:r>
                        <a:rPr lang="en-US" sz="2400" b="0" i="0" u="none" strike="noStrike" dirty="0">
                          <a:solidFill>
                            <a:srgbClr val="000000"/>
                          </a:solidFill>
                          <a:effectLst/>
                          <a:latin typeface="Arial" panose="020B0604020202020204" pitchFamily="34" charset="0"/>
                          <a:cs typeface="Arial" panose="020B0604020202020204" pitchFamily="34" charset="0"/>
                        </a:rPr>
                        <a:t> de </a:t>
                      </a:r>
                      <a:r>
                        <a:rPr lang="en-US" sz="2400" b="0" i="0" u="none" strike="noStrike" dirty="0" err="1">
                          <a:solidFill>
                            <a:srgbClr val="000000"/>
                          </a:solidFill>
                          <a:effectLst/>
                          <a:latin typeface="Arial" panose="020B0604020202020204" pitchFamily="34" charset="0"/>
                          <a:cs typeface="Arial" panose="020B0604020202020204" pitchFamily="34" charset="0"/>
                        </a:rPr>
                        <a:t>paquetes</a:t>
                      </a:r>
                      <a:endParaRPr lang="en-US" sz="2400" b="0" i="0" u="none" strike="noStrike" dirty="0">
                        <a:solidFill>
                          <a:srgbClr val="000000"/>
                        </a:solidFill>
                        <a:effectLst/>
                        <a:latin typeface="Arial" panose="020B0604020202020204" pitchFamily="34" charset="0"/>
                        <a:cs typeface="Arial" panose="020B0604020202020204" pitchFamily="34" charset="0"/>
                      </a:endParaRPr>
                    </a:p>
                    <a:p>
                      <a:pPr algn="l" rtl="0" fontAlgn="b"/>
                      <a:r>
                        <a:rPr lang="en-US" sz="2400" b="0" i="0" u="none" strike="noStrike" dirty="0" err="1">
                          <a:solidFill>
                            <a:srgbClr val="000000"/>
                          </a:solidFill>
                          <a:effectLst/>
                          <a:latin typeface="Arial" panose="020B0604020202020204" pitchFamily="34" charset="0"/>
                          <a:cs typeface="Arial" panose="020B0604020202020204" pitchFamily="34" charset="0"/>
                        </a:rPr>
                        <a:t>Informáticos</a:t>
                      </a:r>
                      <a:r>
                        <a:rPr lang="en-US" sz="2400" b="0" i="0" u="none" strike="noStrike" dirty="0">
                          <a:solidFill>
                            <a:srgbClr val="000000"/>
                          </a:solidFill>
                          <a:effectLst/>
                          <a:latin typeface="Arial" panose="020B0604020202020204" pitchFamily="34" charset="0"/>
                          <a:cs typeface="Arial" panose="020B0604020202020204" pitchFamily="34" charset="0"/>
                        </a:rPr>
                        <a:t>, </a:t>
                      </a:r>
                      <a:r>
                        <a:rPr lang="en-US" sz="2400" b="0" i="0" u="none" strike="noStrike" dirty="0" err="1">
                          <a:solidFill>
                            <a:srgbClr val="000000"/>
                          </a:solidFill>
                          <a:effectLst/>
                          <a:latin typeface="Arial" panose="020B0604020202020204" pitchFamily="34" charset="0"/>
                          <a:cs typeface="Arial" panose="020B0604020202020204" pitchFamily="34" charset="0"/>
                        </a:rPr>
                        <a:t>licencias</a:t>
                      </a:r>
                      <a:r>
                        <a:rPr lang="en-US" sz="2400" b="0" i="0" u="none" strike="noStrike" dirty="0">
                          <a:solidFill>
                            <a:srgbClr val="000000"/>
                          </a:solidFill>
                          <a:effectLst/>
                          <a:latin typeface="Arial" panose="020B0604020202020204" pitchFamily="34" charset="0"/>
                          <a:cs typeface="Arial" panose="020B0604020202020204" pitchFamily="34" charset="0"/>
                        </a:rPr>
                        <a:t> de software(Fenix)</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0D8E8"/>
                    </a:solidFill>
                  </a:tcPr>
                </a:tc>
                <a:tc>
                  <a:txBody>
                    <a:bodyPr/>
                    <a:lstStyle/>
                    <a:p>
                      <a:pPr algn="r" fontAlgn="ctr"/>
                      <a:r>
                        <a:rPr lang="en-US" sz="2800" b="0" i="0" u="none" strike="noStrike" dirty="0">
                          <a:solidFill>
                            <a:srgbClr val="000000"/>
                          </a:solidFill>
                          <a:effectLst/>
                          <a:latin typeface="Arial" panose="020B0604020202020204" pitchFamily="34" charset="0"/>
                          <a:cs typeface="Arial" panose="020B0604020202020204" pitchFamily="34" charset="0"/>
                        </a:rPr>
                        <a:t>230,00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0D8E8"/>
                    </a:solidFill>
                  </a:tcPr>
                </a:tc>
                <a:extLst>
                  <a:ext uri="{0D108BD9-81ED-4DB2-BD59-A6C34878D82A}">
                    <a16:rowId xmlns:a16="http://schemas.microsoft.com/office/drawing/2014/main" val="3075355622"/>
                  </a:ext>
                </a:extLst>
              </a:tr>
              <a:tr h="358388">
                <a:tc>
                  <a:txBody>
                    <a:bodyPr/>
                    <a:lstStyle>
                      <a:lvl1pPr marL="0" algn="l" defTabSz="685800" rtl="0" eaLnBrk="1" latinLnBrk="0" hangingPunct="1">
                        <a:defRPr sz="1350" kern="1200">
                          <a:solidFill>
                            <a:schemeClr val="tx1"/>
                          </a:solidFill>
                          <a:latin typeface="Candara"/>
                        </a:defRPr>
                      </a:lvl1pPr>
                      <a:lvl2pPr marL="342900" algn="l" defTabSz="685800" rtl="0" eaLnBrk="1" latinLnBrk="0" hangingPunct="1">
                        <a:defRPr sz="1350" kern="1200">
                          <a:solidFill>
                            <a:schemeClr val="tx1"/>
                          </a:solidFill>
                          <a:latin typeface="Candara"/>
                        </a:defRPr>
                      </a:lvl2pPr>
                      <a:lvl3pPr marL="685800" algn="l" defTabSz="685800" rtl="0" eaLnBrk="1" latinLnBrk="0" hangingPunct="1">
                        <a:defRPr sz="1350" kern="1200">
                          <a:solidFill>
                            <a:schemeClr val="tx1"/>
                          </a:solidFill>
                          <a:latin typeface="Candara"/>
                        </a:defRPr>
                      </a:lvl3pPr>
                      <a:lvl4pPr marL="1028700" algn="l" defTabSz="685800" rtl="0" eaLnBrk="1" latinLnBrk="0" hangingPunct="1">
                        <a:defRPr sz="1350" kern="1200">
                          <a:solidFill>
                            <a:schemeClr val="tx1"/>
                          </a:solidFill>
                          <a:latin typeface="Candara"/>
                        </a:defRPr>
                      </a:lvl4pPr>
                      <a:lvl5pPr marL="1371600" algn="l" defTabSz="685800" rtl="0" eaLnBrk="1" latinLnBrk="0" hangingPunct="1">
                        <a:defRPr sz="1350" kern="1200">
                          <a:solidFill>
                            <a:schemeClr val="tx1"/>
                          </a:solidFill>
                          <a:latin typeface="Candara"/>
                        </a:defRPr>
                      </a:lvl5pPr>
                      <a:lvl6pPr marL="1714500" algn="l" defTabSz="685800" rtl="0" eaLnBrk="1" latinLnBrk="0" hangingPunct="1">
                        <a:defRPr sz="1350" kern="1200">
                          <a:solidFill>
                            <a:schemeClr val="tx1"/>
                          </a:solidFill>
                          <a:latin typeface="Candara"/>
                        </a:defRPr>
                      </a:lvl6pPr>
                      <a:lvl7pPr marL="2057400" algn="l" defTabSz="685800" rtl="0" eaLnBrk="1" latinLnBrk="0" hangingPunct="1">
                        <a:defRPr sz="1350" kern="1200">
                          <a:solidFill>
                            <a:schemeClr val="tx1"/>
                          </a:solidFill>
                          <a:latin typeface="Candara"/>
                        </a:defRPr>
                      </a:lvl7pPr>
                      <a:lvl8pPr marL="2400300" algn="l" defTabSz="685800" rtl="0" eaLnBrk="1" latinLnBrk="0" hangingPunct="1">
                        <a:defRPr sz="1350" kern="1200">
                          <a:solidFill>
                            <a:schemeClr val="tx1"/>
                          </a:solidFill>
                          <a:latin typeface="Candara"/>
                        </a:defRPr>
                      </a:lvl8pPr>
                      <a:lvl9pPr marL="2743200" algn="l" defTabSz="685800" rtl="0" eaLnBrk="1" latinLnBrk="0" hangingPunct="1">
                        <a:defRPr sz="1350" kern="1200">
                          <a:solidFill>
                            <a:schemeClr val="tx1"/>
                          </a:solidFill>
                          <a:latin typeface="Candara"/>
                        </a:defRPr>
                      </a:lvl9pPr>
                    </a:lstStyle>
                    <a:p>
                      <a:pPr algn="l" rtl="0" fontAlgn="b"/>
                      <a:r>
                        <a:rPr lang="en-US" sz="2400" b="0" i="0" u="none" strike="noStrike" dirty="0" err="1">
                          <a:solidFill>
                            <a:srgbClr val="000000"/>
                          </a:solidFill>
                          <a:effectLst/>
                          <a:latin typeface="Arial" panose="020B0604020202020204" pitchFamily="34" charset="0"/>
                          <a:cs typeface="Arial" panose="020B0604020202020204" pitchFamily="34" charset="0"/>
                        </a:rPr>
                        <a:t>Mantenimiento</a:t>
                      </a:r>
                      <a:r>
                        <a:rPr lang="en-US" sz="2400" b="0" i="0" u="none" strike="noStrike" dirty="0">
                          <a:solidFill>
                            <a:srgbClr val="000000"/>
                          </a:solidFill>
                          <a:effectLst/>
                          <a:latin typeface="Arial" panose="020B0604020202020204" pitchFamily="34" charset="0"/>
                          <a:cs typeface="Arial" panose="020B0604020202020204" pitchFamily="34" charset="0"/>
                        </a:rPr>
                        <a:t> </a:t>
                      </a:r>
                      <a:r>
                        <a:rPr lang="en-US" sz="2400" b="0" i="0" u="none" strike="noStrike" dirty="0" err="1">
                          <a:solidFill>
                            <a:srgbClr val="000000"/>
                          </a:solidFill>
                          <a:effectLst/>
                          <a:latin typeface="Arial" panose="020B0604020202020204" pitchFamily="34" charset="0"/>
                          <a:cs typeface="Arial" panose="020B0604020202020204" pitchFamily="34" charset="0"/>
                        </a:rPr>
                        <a:t>equipos</a:t>
                      </a:r>
                      <a:endParaRPr lang="en-US" sz="2400" b="0" i="0" u="none" strike="noStrike" dirty="0">
                        <a:solidFill>
                          <a:srgbClr val="000000"/>
                        </a:solidFill>
                        <a:effectLst/>
                        <a:latin typeface="Arial" panose="020B0604020202020204" pitchFamily="34" charset="0"/>
                        <a:cs typeface="Arial" panose="020B0604020202020204" pitchFamily="34" charset="0"/>
                      </a:endParaRPr>
                    </a:p>
                    <a:p>
                      <a:pPr algn="l" rtl="0" fontAlgn="b"/>
                      <a:r>
                        <a:rPr lang="en-US" sz="2400" b="0" i="0" u="none" strike="noStrike" dirty="0" err="1">
                          <a:solidFill>
                            <a:srgbClr val="000000"/>
                          </a:solidFill>
                          <a:effectLst/>
                          <a:latin typeface="Arial" panose="020B0604020202020204" pitchFamily="34" charset="0"/>
                          <a:cs typeface="Arial" panose="020B0604020202020204" pitchFamily="34" charset="0"/>
                        </a:rPr>
                        <a:t>Informáticos</a:t>
                      </a: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0D8E8"/>
                    </a:solidFill>
                  </a:tcPr>
                </a:tc>
                <a:tc>
                  <a:txBody>
                    <a:bodyPr/>
                    <a:lstStyle>
                      <a:lvl1pPr marL="0" algn="l" defTabSz="685800" rtl="0" eaLnBrk="1" latinLnBrk="0" hangingPunct="1">
                        <a:defRPr sz="1350" kern="1200">
                          <a:solidFill>
                            <a:schemeClr val="tx1"/>
                          </a:solidFill>
                          <a:latin typeface="Candara"/>
                        </a:defRPr>
                      </a:lvl1pPr>
                      <a:lvl2pPr marL="342900" algn="l" defTabSz="685800" rtl="0" eaLnBrk="1" latinLnBrk="0" hangingPunct="1">
                        <a:defRPr sz="1350" kern="1200">
                          <a:solidFill>
                            <a:schemeClr val="tx1"/>
                          </a:solidFill>
                          <a:latin typeface="Candara"/>
                        </a:defRPr>
                      </a:lvl2pPr>
                      <a:lvl3pPr marL="685800" algn="l" defTabSz="685800" rtl="0" eaLnBrk="1" latinLnBrk="0" hangingPunct="1">
                        <a:defRPr sz="1350" kern="1200">
                          <a:solidFill>
                            <a:schemeClr val="tx1"/>
                          </a:solidFill>
                          <a:latin typeface="Candara"/>
                        </a:defRPr>
                      </a:lvl3pPr>
                      <a:lvl4pPr marL="1028700" algn="l" defTabSz="685800" rtl="0" eaLnBrk="1" latinLnBrk="0" hangingPunct="1">
                        <a:defRPr sz="1350" kern="1200">
                          <a:solidFill>
                            <a:schemeClr val="tx1"/>
                          </a:solidFill>
                          <a:latin typeface="Candara"/>
                        </a:defRPr>
                      </a:lvl4pPr>
                      <a:lvl5pPr marL="1371600" algn="l" defTabSz="685800" rtl="0" eaLnBrk="1" latinLnBrk="0" hangingPunct="1">
                        <a:defRPr sz="1350" kern="1200">
                          <a:solidFill>
                            <a:schemeClr val="tx1"/>
                          </a:solidFill>
                          <a:latin typeface="Candara"/>
                        </a:defRPr>
                      </a:lvl5pPr>
                      <a:lvl6pPr marL="1714500" algn="l" defTabSz="685800" rtl="0" eaLnBrk="1" latinLnBrk="0" hangingPunct="1">
                        <a:defRPr sz="1350" kern="1200">
                          <a:solidFill>
                            <a:schemeClr val="tx1"/>
                          </a:solidFill>
                          <a:latin typeface="Candara"/>
                        </a:defRPr>
                      </a:lvl6pPr>
                      <a:lvl7pPr marL="2057400" algn="l" defTabSz="685800" rtl="0" eaLnBrk="1" latinLnBrk="0" hangingPunct="1">
                        <a:defRPr sz="1350" kern="1200">
                          <a:solidFill>
                            <a:schemeClr val="tx1"/>
                          </a:solidFill>
                          <a:latin typeface="Candara"/>
                        </a:defRPr>
                      </a:lvl7pPr>
                      <a:lvl8pPr marL="2400300" algn="l" defTabSz="685800" rtl="0" eaLnBrk="1" latinLnBrk="0" hangingPunct="1">
                        <a:defRPr sz="1350" kern="1200">
                          <a:solidFill>
                            <a:schemeClr val="tx1"/>
                          </a:solidFill>
                          <a:latin typeface="Candara"/>
                        </a:defRPr>
                      </a:lvl8pPr>
                      <a:lvl9pPr marL="2743200" algn="l" defTabSz="685800" rtl="0" eaLnBrk="1" latinLnBrk="0" hangingPunct="1">
                        <a:defRPr sz="1350" kern="1200">
                          <a:solidFill>
                            <a:schemeClr val="tx1"/>
                          </a:solidFill>
                          <a:latin typeface="Candara"/>
                        </a:defRPr>
                      </a:lvl9pPr>
                    </a:lstStyle>
                    <a:p>
                      <a:pPr algn="r" fontAlgn="ctr"/>
                      <a:r>
                        <a:rPr lang="en-US" sz="2800" b="0" i="0" u="none" strike="noStrike" dirty="0">
                          <a:solidFill>
                            <a:srgbClr val="000000"/>
                          </a:solidFill>
                          <a:effectLst/>
                          <a:latin typeface="Arial" panose="020B0604020202020204" pitchFamily="34" charset="0"/>
                          <a:cs typeface="Arial" panose="020B0604020202020204" pitchFamily="34" charset="0"/>
                        </a:rPr>
                        <a:t>294,00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0D8E8"/>
                    </a:solidFill>
                  </a:tcPr>
                </a:tc>
                <a:extLst>
                  <a:ext uri="{0D108BD9-81ED-4DB2-BD59-A6C34878D82A}">
                    <a16:rowId xmlns:a16="http://schemas.microsoft.com/office/drawing/2014/main" val="10005"/>
                  </a:ext>
                </a:extLst>
              </a:tr>
              <a:tr h="473277">
                <a:tc>
                  <a:txBody>
                    <a:bodyPr/>
                    <a:lstStyle>
                      <a:lvl1pPr marL="0" algn="l" defTabSz="685800" rtl="0" eaLnBrk="1" latinLnBrk="0" hangingPunct="1">
                        <a:defRPr sz="1350" kern="1200">
                          <a:solidFill>
                            <a:schemeClr val="tx1"/>
                          </a:solidFill>
                          <a:latin typeface="Candara"/>
                        </a:defRPr>
                      </a:lvl1pPr>
                      <a:lvl2pPr marL="342900" algn="l" defTabSz="685800" rtl="0" eaLnBrk="1" latinLnBrk="0" hangingPunct="1">
                        <a:defRPr sz="1350" kern="1200">
                          <a:solidFill>
                            <a:schemeClr val="tx1"/>
                          </a:solidFill>
                          <a:latin typeface="Candara"/>
                        </a:defRPr>
                      </a:lvl2pPr>
                      <a:lvl3pPr marL="685800" algn="l" defTabSz="685800" rtl="0" eaLnBrk="1" latinLnBrk="0" hangingPunct="1">
                        <a:defRPr sz="1350" kern="1200">
                          <a:solidFill>
                            <a:schemeClr val="tx1"/>
                          </a:solidFill>
                          <a:latin typeface="Candara"/>
                        </a:defRPr>
                      </a:lvl3pPr>
                      <a:lvl4pPr marL="1028700" algn="l" defTabSz="685800" rtl="0" eaLnBrk="1" latinLnBrk="0" hangingPunct="1">
                        <a:defRPr sz="1350" kern="1200">
                          <a:solidFill>
                            <a:schemeClr val="tx1"/>
                          </a:solidFill>
                          <a:latin typeface="Candara"/>
                        </a:defRPr>
                      </a:lvl4pPr>
                      <a:lvl5pPr marL="1371600" algn="l" defTabSz="685800" rtl="0" eaLnBrk="1" latinLnBrk="0" hangingPunct="1">
                        <a:defRPr sz="1350" kern="1200">
                          <a:solidFill>
                            <a:schemeClr val="tx1"/>
                          </a:solidFill>
                          <a:latin typeface="Candara"/>
                        </a:defRPr>
                      </a:lvl5pPr>
                      <a:lvl6pPr marL="1714500" algn="l" defTabSz="685800" rtl="0" eaLnBrk="1" latinLnBrk="0" hangingPunct="1">
                        <a:defRPr sz="1350" kern="1200">
                          <a:solidFill>
                            <a:schemeClr val="tx1"/>
                          </a:solidFill>
                          <a:latin typeface="Candara"/>
                        </a:defRPr>
                      </a:lvl6pPr>
                      <a:lvl7pPr marL="2057400" algn="l" defTabSz="685800" rtl="0" eaLnBrk="1" latinLnBrk="0" hangingPunct="1">
                        <a:defRPr sz="1350" kern="1200">
                          <a:solidFill>
                            <a:schemeClr val="tx1"/>
                          </a:solidFill>
                          <a:latin typeface="Candara"/>
                        </a:defRPr>
                      </a:lvl7pPr>
                      <a:lvl8pPr marL="2400300" algn="l" defTabSz="685800" rtl="0" eaLnBrk="1" latinLnBrk="0" hangingPunct="1">
                        <a:defRPr sz="1350" kern="1200">
                          <a:solidFill>
                            <a:schemeClr val="tx1"/>
                          </a:solidFill>
                          <a:latin typeface="Candara"/>
                        </a:defRPr>
                      </a:lvl8pPr>
                      <a:lvl9pPr marL="2743200" algn="l" defTabSz="685800" rtl="0" eaLnBrk="1" latinLnBrk="0" hangingPunct="1">
                        <a:defRPr sz="1350" kern="1200">
                          <a:solidFill>
                            <a:schemeClr val="tx1"/>
                          </a:solidFill>
                          <a:latin typeface="Candara"/>
                        </a:defRPr>
                      </a:lvl9pPr>
                    </a:lstStyle>
                    <a:p>
                      <a:pPr algn="ctr" rtl="0" fontAlgn="ctr"/>
                      <a:r>
                        <a:rPr lang="en-US" sz="2800" b="1" i="0" u="none" strike="noStrike" dirty="0">
                          <a:solidFill>
                            <a:srgbClr val="000000"/>
                          </a:solidFill>
                          <a:effectLst/>
                          <a:latin typeface="Arial" panose="020B0604020202020204" pitchFamily="34" charset="0"/>
                          <a:cs typeface="Arial" panose="020B0604020202020204" pitchFamily="34" charset="0"/>
                        </a:rPr>
                        <a:t>TOTAL</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E9EDF4"/>
                    </a:solidFill>
                  </a:tcPr>
                </a:tc>
                <a:tc>
                  <a:txBody>
                    <a:bodyPr/>
                    <a:lstStyle>
                      <a:lvl1pPr marL="0" algn="l" defTabSz="685800" rtl="0" eaLnBrk="1" latinLnBrk="0" hangingPunct="1">
                        <a:defRPr sz="1350" kern="1200">
                          <a:solidFill>
                            <a:schemeClr val="tx1"/>
                          </a:solidFill>
                          <a:latin typeface="Candara"/>
                        </a:defRPr>
                      </a:lvl1pPr>
                      <a:lvl2pPr marL="342900" algn="l" defTabSz="685800" rtl="0" eaLnBrk="1" latinLnBrk="0" hangingPunct="1">
                        <a:defRPr sz="1350" kern="1200">
                          <a:solidFill>
                            <a:schemeClr val="tx1"/>
                          </a:solidFill>
                          <a:latin typeface="Candara"/>
                        </a:defRPr>
                      </a:lvl2pPr>
                      <a:lvl3pPr marL="685800" algn="l" defTabSz="685800" rtl="0" eaLnBrk="1" latinLnBrk="0" hangingPunct="1">
                        <a:defRPr sz="1350" kern="1200">
                          <a:solidFill>
                            <a:schemeClr val="tx1"/>
                          </a:solidFill>
                          <a:latin typeface="Candara"/>
                        </a:defRPr>
                      </a:lvl3pPr>
                      <a:lvl4pPr marL="1028700" algn="l" defTabSz="685800" rtl="0" eaLnBrk="1" latinLnBrk="0" hangingPunct="1">
                        <a:defRPr sz="1350" kern="1200">
                          <a:solidFill>
                            <a:schemeClr val="tx1"/>
                          </a:solidFill>
                          <a:latin typeface="Candara"/>
                        </a:defRPr>
                      </a:lvl4pPr>
                      <a:lvl5pPr marL="1371600" algn="l" defTabSz="685800" rtl="0" eaLnBrk="1" latinLnBrk="0" hangingPunct="1">
                        <a:defRPr sz="1350" kern="1200">
                          <a:solidFill>
                            <a:schemeClr val="tx1"/>
                          </a:solidFill>
                          <a:latin typeface="Candara"/>
                        </a:defRPr>
                      </a:lvl5pPr>
                      <a:lvl6pPr marL="1714500" algn="l" defTabSz="685800" rtl="0" eaLnBrk="1" latinLnBrk="0" hangingPunct="1">
                        <a:defRPr sz="1350" kern="1200">
                          <a:solidFill>
                            <a:schemeClr val="tx1"/>
                          </a:solidFill>
                          <a:latin typeface="Candara"/>
                        </a:defRPr>
                      </a:lvl6pPr>
                      <a:lvl7pPr marL="2057400" algn="l" defTabSz="685800" rtl="0" eaLnBrk="1" latinLnBrk="0" hangingPunct="1">
                        <a:defRPr sz="1350" kern="1200">
                          <a:solidFill>
                            <a:schemeClr val="tx1"/>
                          </a:solidFill>
                          <a:latin typeface="Candara"/>
                        </a:defRPr>
                      </a:lvl7pPr>
                      <a:lvl8pPr marL="2400300" algn="l" defTabSz="685800" rtl="0" eaLnBrk="1" latinLnBrk="0" hangingPunct="1">
                        <a:defRPr sz="1350" kern="1200">
                          <a:solidFill>
                            <a:schemeClr val="tx1"/>
                          </a:solidFill>
                          <a:latin typeface="Candara"/>
                        </a:defRPr>
                      </a:lvl8pPr>
                      <a:lvl9pPr marL="2743200" algn="l" defTabSz="685800" rtl="0" eaLnBrk="1" latinLnBrk="0" hangingPunct="1">
                        <a:defRPr sz="1350" kern="1200">
                          <a:solidFill>
                            <a:schemeClr val="tx1"/>
                          </a:solidFill>
                          <a:latin typeface="Candara"/>
                        </a:defRPr>
                      </a:lvl9pPr>
                    </a:lstStyle>
                    <a:p>
                      <a:pPr algn="r" rtl="0" fontAlgn="b"/>
                      <a:r>
                        <a:rPr lang="en-US" sz="2800" b="1" i="0" u="none" strike="noStrike" dirty="0">
                          <a:solidFill>
                            <a:srgbClr val="000000"/>
                          </a:solidFill>
                          <a:effectLst/>
                          <a:latin typeface="Arial" panose="020B0604020202020204" pitchFamily="34" charset="0"/>
                          <a:cs typeface="Arial" panose="020B0604020202020204" pitchFamily="34" charset="0"/>
                        </a:rPr>
                        <a:t>10,967.47</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E9EDF4"/>
                    </a:solidFill>
                  </a:tcPr>
                </a:tc>
                <a:extLst>
                  <a:ext uri="{0D108BD9-81ED-4DB2-BD59-A6C34878D82A}">
                    <a16:rowId xmlns:a16="http://schemas.microsoft.com/office/drawing/2014/main" val="431753400"/>
                  </a:ext>
                </a:extLst>
              </a:tr>
            </a:tbl>
          </a:graphicData>
        </a:graphic>
      </p:graphicFrame>
    </p:spTree>
    <p:extLst>
      <p:ext uri="{BB962C8B-B14F-4D97-AF65-F5344CB8AC3E}">
        <p14:creationId xmlns:p14="http://schemas.microsoft.com/office/powerpoint/2010/main" val="3501242058"/>
      </p:ext>
    </p:extLst>
  </p:cSld>
  <p:clrMapOvr>
    <a:masterClrMapping/>
  </p:clrMapOvr>
  <p:transition spd="slow">
    <p:randomBar dir="vert"/>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79512" y="188640"/>
            <a:ext cx="8784976" cy="6552728"/>
          </a:xfrm>
        </p:spPr>
        <p:txBody>
          <a:bodyPr>
            <a:normAutofit/>
          </a:bodyPr>
          <a:lstStyle/>
          <a:p>
            <a:pPr algn="just"/>
            <a:r>
              <a:rPr lang="es-ES" sz="1200" dirty="0">
                <a:solidFill>
                  <a:schemeClr val="accent4">
                    <a:lumMod val="75000"/>
                  </a:schemeClr>
                </a:solidFill>
              </a:rPr>
              <a:t>.</a:t>
            </a:r>
          </a:p>
        </p:txBody>
      </p:sp>
      <p:sp>
        <p:nvSpPr>
          <p:cNvPr id="12" name="Rectángulo 11"/>
          <p:cNvSpPr/>
          <p:nvPr/>
        </p:nvSpPr>
        <p:spPr>
          <a:xfrm>
            <a:off x="323529" y="116632"/>
            <a:ext cx="8496942" cy="747465"/>
          </a:xfrm>
          <a:prstGeom prst="rect">
            <a:avLst/>
          </a:prstGeom>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EC" sz="2800" b="1" i="0" u="none" strike="noStrike" kern="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BIENES  SERVICIOS PARA LA INVERSIÓN </a:t>
            </a:r>
            <a:endParaRPr kumimoji="0" lang="es-ES" sz="2800" b="1" i="0" u="none" strike="noStrike" kern="0" cap="none" spc="0" normalizeH="0" baseline="0" noProof="0" dirty="0">
              <a:ln>
                <a:noFill/>
              </a:ln>
              <a:solidFill>
                <a:prstClr val="white"/>
              </a:solidFill>
              <a:effectLst/>
              <a:uLnTx/>
              <a:uFillTx/>
              <a:latin typeface="Arial" panose="020B0604020202020204" pitchFamily="34" charset="0"/>
              <a:cs typeface="Arial" panose="020B0604020202020204" pitchFamily="34" charset="0"/>
            </a:endParaRPr>
          </a:p>
        </p:txBody>
      </p:sp>
      <p:graphicFrame>
        <p:nvGraphicFramePr>
          <p:cNvPr id="4" name="Tabla 3">
            <a:extLst>
              <a:ext uri="{FF2B5EF4-FFF2-40B4-BE49-F238E27FC236}">
                <a16:creationId xmlns:a16="http://schemas.microsoft.com/office/drawing/2014/main" id="{52D1E5B6-7A35-4150-849D-039AC656074A}"/>
              </a:ext>
            </a:extLst>
          </p:cNvPr>
          <p:cNvGraphicFramePr>
            <a:graphicFrameLocks noGrp="1"/>
          </p:cNvGraphicFramePr>
          <p:nvPr>
            <p:extLst>
              <p:ext uri="{D42A27DB-BD31-4B8C-83A1-F6EECF244321}">
                <p14:modId xmlns:p14="http://schemas.microsoft.com/office/powerpoint/2010/main" val="1590413954"/>
              </p:ext>
            </p:extLst>
          </p:nvPr>
        </p:nvGraphicFramePr>
        <p:xfrm>
          <a:off x="323529" y="908720"/>
          <a:ext cx="8496944" cy="3616596"/>
        </p:xfrm>
        <a:graphic>
          <a:graphicData uri="http://schemas.openxmlformats.org/drawingml/2006/table">
            <a:tbl>
              <a:tblPr firstRow="1" bandRow="1"/>
              <a:tblGrid>
                <a:gridCol w="6984775">
                  <a:extLst>
                    <a:ext uri="{9D8B030D-6E8A-4147-A177-3AD203B41FA5}">
                      <a16:colId xmlns:a16="http://schemas.microsoft.com/office/drawing/2014/main" val="1053869580"/>
                    </a:ext>
                  </a:extLst>
                </a:gridCol>
                <a:gridCol w="1512169">
                  <a:extLst>
                    <a:ext uri="{9D8B030D-6E8A-4147-A177-3AD203B41FA5}">
                      <a16:colId xmlns:a16="http://schemas.microsoft.com/office/drawing/2014/main" val="4182629950"/>
                    </a:ext>
                  </a:extLst>
                </a:gridCol>
              </a:tblGrid>
              <a:tr h="514487">
                <a:tc>
                  <a:txBody>
                    <a:bodyPr/>
                    <a:lstStyle>
                      <a:lvl1pPr marL="0" algn="l" defTabSz="685800" rtl="0" eaLnBrk="1" latinLnBrk="0" hangingPunct="1">
                        <a:defRPr sz="1350" kern="1200">
                          <a:solidFill>
                            <a:schemeClr val="tx1"/>
                          </a:solidFill>
                          <a:latin typeface="Candara"/>
                        </a:defRPr>
                      </a:lvl1pPr>
                      <a:lvl2pPr marL="342900" algn="l" defTabSz="685800" rtl="0" eaLnBrk="1" latinLnBrk="0" hangingPunct="1">
                        <a:defRPr sz="1350" kern="1200">
                          <a:solidFill>
                            <a:schemeClr val="tx1"/>
                          </a:solidFill>
                          <a:latin typeface="Candara"/>
                        </a:defRPr>
                      </a:lvl2pPr>
                      <a:lvl3pPr marL="685800" algn="l" defTabSz="685800" rtl="0" eaLnBrk="1" latinLnBrk="0" hangingPunct="1">
                        <a:defRPr sz="1350" kern="1200">
                          <a:solidFill>
                            <a:schemeClr val="tx1"/>
                          </a:solidFill>
                          <a:latin typeface="Candara"/>
                        </a:defRPr>
                      </a:lvl3pPr>
                      <a:lvl4pPr marL="1028700" algn="l" defTabSz="685800" rtl="0" eaLnBrk="1" latinLnBrk="0" hangingPunct="1">
                        <a:defRPr sz="1350" kern="1200">
                          <a:solidFill>
                            <a:schemeClr val="tx1"/>
                          </a:solidFill>
                          <a:latin typeface="Candara"/>
                        </a:defRPr>
                      </a:lvl4pPr>
                      <a:lvl5pPr marL="1371600" algn="l" defTabSz="685800" rtl="0" eaLnBrk="1" latinLnBrk="0" hangingPunct="1">
                        <a:defRPr sz="1350" kern="1200">
                          <a:solidFill>
                            <a:schemeClr val="tx1"/>
                          </a:solidFill>
                          <a:latin typeface="Candara"/>
                        </a:defRPr>
                      </a:lvl5pPr>
                      <a:lvl6pPr marL="1714500" algn="l" defTabSz="685800" rtl="0" eaLnBrk="1" latinLnBrk="0" hangingPunct="1">
                        <a:defRPr sz="1350" kern="1200">
                          <a:solidFill>
                            <a:schemeClr val="tx1"/>
                          </a:solidFill>
                          <a:latin typeface="Candara"/>
                        </a:defRPr>
                      </a:lvl6pPr>
                      <a:lvl7pPr marL="2057400" algn="l" defTabSz="685800" rtl="0" eaLnBrk="1" latinLnBrk="0" hangingPunct="1">
                        <a:defRPr sz="1350" kern="1200">
                          <a:solidFill>
                            <a:schemeClr val="tx1"/>
                          </a:solidFill>
                          <a:latin typeface="Candara"/>
                        </a:defRPr>
                      </a:lvl7pPr>
                      <a:lvl8pPr marL="2400300" algn="l" defTabSz="685800" rtl="0" eaLnBrk="1" latinLnBrk="0" hangingPunct="1">
                        <a:defRPr sz="1350" kern="1200">
                          <a:solidFill>
                            <a:schemeClr val="tx1"/>
                          </a:solidFill>
                          <a:latin typeface="Candara"/>
                        </a:defRPr>
                      </a:lvl8pPr>
                      <a:lvl9pPr marL="2743200" algn="l" defTabSz="685800" rtl="0" eaLnBrk="1" latinLnBrk="0" hangingPunct="1">
                        <a:defRPr sz="1350" kern="1200">
                          <a:solidFill>
                            <a:schemeClr val="tx1"/>
                          </a:solidFill>
                          <a:latin typeface="Candara"/>
                        </a:defRPr>
                      </a:lvl9pPr>
                    </a:lstStyle>
                    <a:p>
                      <a:pPr algn="ctr" rtl="0" fontAlgn="ctr"/>
                      <a:r>
                        <a:rPr lang="en-US" sz="2000" b="1" i="0" u="none" strike="noStrike" dirty="0">
                          <a:solidFill>
                            <a:schemeClr val="bg1"/>
                          </a:solidFill>
                          <a:effectLst/>
                          <a:latin typeface="Arial" panose="020B0604020202020204" pitchFamily="34" charset="0"/>
                          <a:cs typeface="Arial" panose="020B0604020202020204" pitchFamily="34" charset="0"/>
                        </a:rPr>
                        <a:t>DESCRIPCIÓN</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404040"/>
                    </a:solidFill>
                  </a:tcPr>
                </a:tc>
                <a:tc>
                  <a:txBody>
                    <a:bodyPr/>
                    <a:lstStyle>
                      <a:lvl1pPr marL="0" algn="l" defTabSz="685800" rtl="0" eaLnBrk="1" latinLnBrk="0" hangingPunct="1">
                        <a:defRPr sz="1350" kern="1200">
                          <a:solidFill>
                            <a:schemeClr val="tx1"/>
                          </a:solidFill>
                          <a:latin typeface="Candara"/>
                        </a:defRPr>
                      </a:lvl1pPr>
                      <a:lvl2pPr marL="342900" algn="l" defTabSz="685800" rtl="0" eaLnBrk="1" latinLnBrk="0" hangingPunct="1">
                        <a:defRPr sz="1350" kern="1200">
                          <a:solidFill>
                            <a:schemeClr val="tx1"/>
                          </a:solidFill>
                          <a:latin typeface="Candara"/>
                        </a:defRPr>
                      </a:lvl2pPr>
                      <a:lvl3pPr marL="685800" algn="l" defTabSz="685800" rtl="0" eaLnBrk="1" latinLnBrk="0" hangingPunct="1">
                        <a:defRPr sz="1350" kern="1200">
                          <a:solidFill>
                            <a:schemeClr val="tx1"/>
                          </a:solidFill>
                          <a:latin typeface="Candara"/>
                        </a:defRPr>
                      </a:lvl3pPr>
                      <a:lvl4pPr marL="1028700" algn="l" defTabSz="685800" rtl="0" eaLnBrk="1" latinLnBrk="0" hangingPunct="1">
                        <a:defRPr sz="1350" kern="1200">
                          <a:solidFill>
                            <a:schemeClr val="tx1"/>
                          </a:solidFill>
                          <a:latin typeface="Candara"/>
                        </a:defRPr>
                      </a:lvl4pPr>
                      <a:lvl5pPr marL="1371600" algn="l" defTabSz="685800" rtl="0" eaLnBrk="1" latinLnBrk="0" hangingPunct="1">
                        <a:defRPr sz="1350" kern="1200">
                          <a:solidFill>
                            <a:schemeClr val="tx1"/>
                          </a:solidFill>
                          <a:latin typeface="Candara"/>
                        </a:defRPr>
                      </a:lvl5pPr>
                      <a:lvl6pPr marL="1714500" algn="l" defTabSz="685800" rtl="0" eaLnBrk="1" latinLnBrk="0" hangingPunct="1">
                        <a:defRPr sz="1350" kern="1200">
                          <a:solidFill>
                            <a:schemeClr val="tx1"/>
                          </a:solidFill>
                          <a:latin typeface="Candara"/>
                        </a:defRPr>
                      </a:lvl6pPr>
                      <a:lvl7pPr marL="2057400" algn="l" defTabSz="685800" rtl="0" eaLnBrk="1" latinLnBrk="0" hangingPunct="1">
                        <a:defRPr sz="1350" kern="1200">
                          <a:solidFill>
                            <a:schemeClr val="tx1"/>
                          </a:solidFill>
                          <a:latin typeface="Candara"/>
                        </a:defRPr>
                      </a:lvl7pPr>
                      <a:lvl8pPr marL="2400300" algn="l" defTabSz="685800" rtl="0" eaLnBrk="1" latinLnBrk="0" hangingPunct="1">
                        <a:defRPr sz="1350" kern="1200">
                          <a:solidFill>
                            <a:schemeClr val="tx1"/>
                          </a:solidFill>
                          <a:latin typeface="Candara"/>
                        </a:defRPr>
                      </a:lvl8pPr>
                      <a:lvl9pPr marL="2743200" algn="l" defTabSz="685800" rtl="0" eaLnBrk="1" latinLnBrk="0" hangingPunct="1">
                        <a:defRPr sz="1350" kern="1200">
                          <a:solidFill>
                            <a:schemeClr val="tx1"/>
                          </a:solidFill>
                          <a:latin typeface="Candara"/>
                        </a:defRPr>
                      </a:lvl9pPr>
                    </a:lstStyle>
                    <a:p>
                      <a:pPr algn="ctr" rtl="0" fontAlgn="ctr"/>
                      <a:r>
                        <a:rPr lang="en-US" sz="2000" b="1" i="0" u="none" strike="noStrike" dirty="0">
                          <a:solidFill>
                            <a:schemeClr val="bg1"/>
                          </a:solidFill>
                          <a:effectLst/>
                          <a:latin typeface="Arial" panose="020B0604020202020204" pitchFamily="34" charset="0"/>
                          <a:cs typeface="Arial" panose="020B0604020202020204" pitchFamily="34" charset="0"/>
                        </a:rPr>
                        <a:t>MONTO</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404040"/>
                    </a:solidFill>
                  </a:tcPr>
                </a:tc>
                <a:extLst>
                  <a:ext uri="{0D108BD9-81ED-4DB2-BD59-A6C34878D82A}">
                    <a16:rowId xmlns:a16="http://schemas.microsoft.com/office/drawing/2014/main" val="1461192029"/>
                  </a:ext>
                </a:extLst>
              </a:tr>
              <a:tr h="362749">
                <a:tc>
                  <a:txBody>
                    <a:bodyPr/>
                    <a:lstStyle/>
                    <a:p>
                      <a:pPr algn="l" rtl="0" fontAlgn="b"/>
                      <a:r>
                        <a:rPr lang="en-US" sz="2400" b="0" i="0" u="none" strike="noStrike" dirty="0" err="1">
                          <a:solidFill>
                            <a:srgbClr val="000000"/>
                          </a:solidFill>
                          <a:effectLst/>
                          <a:latin typeface="Arial" panose="020B0604020202020204" pitchFamily="34" charset="0"/>
                          <a:cs typeface="Arial" panose="020B0604020202020204" pitchFamily="34" charset="0"/>
                        </a:rPr>
                        <a:t>Repuestos</a:t>
                      </a:r>
                      <a:r>
                        <a:rPr lang="en-US" sz="2400" b="0" i="0" u="none" strike="noStrike" dirty="0">
                          <a:solidFill>
                            <a:srgbClr val="000000"/>
                          </a:solidFill>
                          <a:effectLst/>
                          <a:latin typeface="Arial" panose="020B0604020202020204" pitchFamily="34" charset="0"/>
                          <a:cs typeface="Arial" panose="020B0604020202020204" pitchFamily="34" charset="0"/>
                        </a:rPr>
                        <a:t> y </a:t>
                      </a:r>
                      <a:r>
                        <a:rPr lang="en-US" sz="2400" b="0" i="0" u="none" strike="noStrike" dirty="0" err="1">
                          <a:solidFill>
                            <a:srgbClr val="000000"/>
                          </a:solidFill>
                          <a:effectLst/>
                          <a:latin typeface="Arial" panose="020B0604020202020204" pitchFamily="34" charset="0"/>
                          <a:cs typeface="Arial" panose="020B0604020202020204" pitchFamily="34" charset="0"/>
                        </a:rPr>
                        <a:t>accesorios</a:t>
                      </a: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0D8E8"/>
                    </a:solidFill>
                  </a:tcPr>
                </a:tc>
                <a:tc>
                  <a:txBody>
                    <a:bodyPr/>
                    <a:lstStyle/>
                    <a:p>
                      <a:pPr algn="r" fontAlgn="ctr"/>
                      <a:r>
                        <a:rPr lang="es-EC" sz="2400" b="0" i="0" u="none" strike="noStrike" dirty="0">
                          <a:solidFill>
                            <a:srgbClr val="000000"/>
                          </a:solidFill>
                          <a:effectLst/>
                          <a:latin typeface="Arial" panose="020B0604020202020204" pitchFamily="34" charset="0"/>
                          <a:cs typeface="Arial" panose="020B0604020202020204" pitchFamily="34" charset="0"/>
                        </a:rPr>
                        <a:t>199,00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0D8E8"/>
                    </a:solidFill>
                  </a:tcPr>
                </a:tc>
                <a:extLst>
                  <a:ext uri="{0D108BD9-81ED-4DB2-BD59-A6C34878D82A}">
                    <a16:rowId xmlns:a16="http://schemas.microsoft.com/office/drawing/2014/main" val="936016166"/>
                  </a:ext>
                </a:extLst>
              </a:tr>
              <a:tr h="358388">
                <a:tc>
                  <a:txBody>
                    <a:bodyPr/>
                    <a:lstStyle>
                      <a:lvl1pPr marL="0" algn="l" defTabSz="685800" rtl="0" eaLnBrk="1" latinLnBrk="0" hangingPunct="1">
                        <a:defRPr sz="1350" kern="1200">
                          <a:solidFill>
                            <a:schemeClr val="tx1"/>
                          </a:solidFill>
                          <a:latin typeface="Candara"/>
                        </a:defRPr>
                      </a:lvl1pPr>
                      <a:lvl2pPr marL="342900" algn="l" defTabSz="685800" rtl="0" eaLnBrk="1" latinLnBrk="0" hangingPunct="1">
                        <a:defRPr sz="1350" kern="1200">
                          <a:solidFill>
                            <a:schemeClr val="tx1"/>
                          </a:solidFill>
                          <a:latin typeface="Candara"/>
                        </a:defRPr>
                      </a:lvl2pPr>
                      <a:lvl3pPr marL="685800" algn="l" defTabSz="685800" rtl="0" eaLnBrk="1" latinLnBrk="0" hangingPunct="1">
                        <a:defRPr sz="1350" kern="1200">
                          <a:solidFill>
                            <a:schemeClr val="tx1"/>
                          </a:solidFill>
                          <a:latin typeface="Candara"/>
                        </a:defRPr>
                      </a:lvl3pPr>
                      <a:lvl4pPr marL="1028700" algn="l" defTabSz="685800" rtl="0" eaLnBrk="1" latinLnBrk="0" hangingPunct="1">
                        <a:defRPr sz="1350" kern="1200">
                          <a:solidFill>
                            <a:schemeClr val="tx1"/>
                          </a:solidFill>
                          <a:latin typeface="Candara"/>
                        </a:defRPr>
                      </a:lvl4pPr>
                      <a:lvl5pPr marL="1371600" algn="l" defTabSz="685800" rtl="0" eaLnBrk="1" latinLnBrk="0" hangingPunct="1">
                        <a:defRPr sz="1350" kern="1200">
                          <a:solidFill>
                            <a:schemeClr val="tx1"/>
                          </a:solidFill>
                          <a:latin typeface="Candara"/>
                        </a:defRPr>
                      </a:lvl5pPr>
                      <a:lvl6pPr marL="1714500" algn="l" defTabSz="685800" rtl="0" eaLnBrk="1" latinLnBrk="0" hangingPunct="1">
                        <a:defRPr sz="1350" kern="1200">
                          <a:solidFill>
                            <a:schemeClr val="tx1"/>
                          </a:solidFill>
                          <a:latin typeface="Candara"/>
                        </a:defRPr>
                      </a:lvl6pPr>
                      <a:lvl7pPr marL="2057400" algn="l" defTabSz="685800" rtl="0" eaLnBrk="1" latinLnBrk="0" hangingPunct="1">
                        <a:defRPr sz="1350" kern="1200">
                          <a:solidFill>
                            <a:schemeClr val="tx1"/>
                          </a:solidFill>
                          <a:latin typeface="Candara"/>
                        </a:defRPr>
                      </a:lvl7pPr>
                      <a:lvl8pPr marL="2400300" algn="l" defTabSz="685800" rtl="0" eaLnBrk="1" latinLnBrk="0" hangingPunct="1">
                        <a:defRPr sz="1350" kern="1200">
                          <a:solidFill>
                            <a:schemeClr val="tx1"/>
                          </a:solidFill>
                          <a:latin typeface="Candara"/>
                        </a:defRPr>
                      </a:lvl8pPr>
                      <a:lvl9pPr marL="2743200" algn="l" defTabSz="685800" rtl="0" eaLnBrk="1" latinLnBrk="0" hangingPunct="1">
                        <a:defRPr sz="1350" kern="1200">
                          <a:solidFill>
                            <a:schemeClr val="tx1"/>
                          </a:solidFill>
                          <a:latin typeface="Candara"/>
                        </a:defRPr>
                      </a:lvl9pPr>
                    </a:lstStyle>
                    <a:p>
                      <a:pPr algn="l" rtl="0" fontAlgn="b"/>
                      <a:r>
                        <a:rPr lang="en-US" sz="2400" b="0" i="0" u="none" strike="noStrike" dirty="0">
                          <a:solidFill>
                            <a:srgbClr val="000000"/>
                          </a:solidFill>
                          <a:effectLst/>
                          <a:latin typeface="Arial" panose="020B0604020202020204" pitchFamily="34" charset="0"/>
                          <a:cs typeface="Arial" panose="020B0604020202020204" pitchFamily="34" charset="0"/>
                        </a:rPr>
                        <a:t> </a:t>
                      </a:r>
                      <a:r>
                        <a:rPr lang="en-US" sz="2400" b="0" i="0" u="none" strike="noStrike" dirty="0" err="1">
                          <a:solidFill>
                            <a:srgbClr val="000000"/>
                          </a:solidFill>
                          <a:effectLst/>
                          <a:latin typeface="Arial" panose="020B0604020202020204" pitchFamily="34" charset="0"/>
                          <a:cs typeface="Arial" panose="020B0604020202020204" pitchFamily="34" charset="0"/>
                        </a:rPr>
                        <a:t>Creacion</a:t>
                      </a:r>
                      <a:r>
                        <a:rPr lang="en-US" sz="2400" b="0" i="0" u="none" strike="noStrike" dirty="0">
                          <a:solidFill>
                            <a:srgbClr val="000000"/>
                          </a:solidFill>
                          <a:effectLst/>
                          <a:latin typeface="Arial" panose="020B0604020202020204" pitchFamily="34" charset="0"/>
                          <a:cs typeface="Arial" panose="020B0604020202020204" pitchFamily="34" charset="0"/>
                        </a:rPr>
                        <a:t> de la </a:t>
                      </a:r>
                      <a:r>
                        <a:rPr lang="en-US" sz="2400" b="0" i="0" u="none" strike="noStrike" dirty="0" err="1">
                          <a:solidFill>
                            <a:srgbClr val="000000"/>
                          </a:solidFill>
                          <a:effectLst/>
                          <a:latin typeface="Arial" panose="020B0604020202020204" pitchFamily="34" charset="0"/>
                          <a:cs typeface="Arial" panose="020B0604020202020204" pitchFamily="34" charset="0"/>
                        </a:rPr>
                        <a:t>Pagina</a:t>
                      </a:r>
                      <a:r>
                        <a:rPr lang="en-US" sz="2400" b="0" i="0" u="none" strike="noStrike" dirty="0">
                          <a:solidFill>
                            <a:srgbClr val="000000"/>
                          </a:solidFill>
                          <a:effectLst/>
                          <a:latin typeface="Arial" panose="020B0604020202020204" pitchFamily="34" charset="0"/>
                          <a:cs typeface="Arial" panose="020B0604020202020204" pitchFamily="34" charset="0"/>
                        </a:rPr>
                        <a:t> Web </a:t>
                      </a:r>
                      <a:r>
                        <a:rPr lang="en-US" sz="2400" b="0" i="0" u="none" strike="noStrike" dirty="0" err="1">
                          <a:solidFill>
                            <a:srgbClr val="000000"/>
                          </a:solidFill>
                          <a:effectLst/>
                          <a:latin typeface="Arial" panose="020B0604020202020204" pitchFamily="34" charset="0"/>
                          <a:cs typeface="Arial" panose="020B0604020202020204" pitchFamily="34" charset="0"/>
                        </a:rPr>
                        <a:t>Institucional</a:t>
                      </a:r>
                      <a:r>
                        <a:rPr lang="en-US" sz="2400" b="0" i="0" u="none" strike="noStrike" dirty="0">
                          <a:solidFill>
                            <a:srgbClr val="000000"/>
                          </a:solidFill>
                          <a:effectLst/>
                          <a:latin typeface="Arial" panose="020B0604020202020204" pitchFamily="34" charset="0"/>
                          <a:cs typeface="Arial" panose="020B0604020202020204" pitchFamily="34" charset="0"/>
                        </a:rPr>
                        <a:t> </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0D8E8"/>
                    </a:solidFill>
                  </a:tcPr>
                </a:tc>
                <a:tc>
                  <a:txBody>
                    <a:bodyPr/>
                    <a:lstStyle>
                      <a:lvl1pPr marL="0" algn="l" defTabSz="685800" rtl="0" eaLnBrk="1" latinLnBrk="0" hangingPunct="1">
                        <a:defRPr sz="1350" kern="1200">
                          <a:solidFill>
                            <a:schemeClr val="tx1"/>
                          </a:solidFill>
                          <a:latin typeface="Candara"/>
                        </a:defRPr>
                      </a:lvl1pPr>
                      <a:lvl2pPr marL="342900" algn="l" defTabSz="685800" rtl="0" eaLnBrk="1" latinLnBrk="0" hangingPunct="1">
                        <a:defRPr sz="1350" kern="1200">
                          <a:solidFill>
                            <a:schemeClr val="tx1"/>
                          </a:solidFill>
                          <a:latin typeface="Candara"/>
                        </a:defRPr>
                      </a:lvl2pPr>
                      <a:lvl3pPr marL="685800" algn="l" defTabSz="685800" rtl="0" eaLnBrk="1" latinLnBrk="0" hangingPunct="1">
                        <a:defRPr sz="1350" kern="1200">
                          <a:solidFill>
                            <a:schemeClr val="tx1"/>
                          </a:solidFill>
                          <a:latin typeface="Candara"/>
                        </a:defRPr>
                      </a:lvl3pPr>
                      <a:lvl4pPr marL="1028700" algn="l" defTabSz="685800" rtl="0" eaLnBrk="1" latinLnBrk="0" hangingPunct="1">
                        <a:defRPr sz="1350" kern="1200">
                          <a:solidFill>
                            <a:schemeClr val="tx1"/>
                          </a:solidFill>
                          <a:latin typeface="Candara"/>
                        </a:defRPr>
                      </a:lvl4pPr>
                      <a:lvl5pPr marL="1371600" algn="l" defTabSz="685800" rtl="0" eaLnBrk="1" latinLnBrk="0" hangingPunct="1">
                        <a:defRPr sz="1350" kern="1200">
                          <a:solidFill>
                            <a:schemeClr val="tx1"/>
                          </a:solidFill>
                          <a:latin typeface="Candara"/>
                        </a:defRPr>
                      </a:lvl5pPr>
                      <a:lvl6pPr marL="1714500" algn="l" defTabSz="685800" rtl="0" eaLnBrk="1" latinLnBrk="0" hangingPunct="1">
                        <a:defRPr sz="1350" kern="1200">
                          <a:solidFill>
                            <a:schemeClr val="tx1"/>
                          </a:solidFill>
                          <a:latin typeface="Candara"/>
                        </a:defRPr>
                      </a:lvl6pPr>
                      <a:lvl7pPr marL="2057400" algn="l" defTabSz="685800" rtl="0" eaLnBrk="1" latinLnBrk="0" hangingPunct="1">
                        <a:defRPr sz="1350" kern="1200">
                          <a:solidFill>
                            <a:schemeClr val="tx1"/>
                          </a:solidFill>
                          <a:latin typeface="Candara"/>
                        </a:defRPr>
                      </a:lvl7pPr>
                      <a:lvl8pPr marL="2400300" algn="l" defTabSz="685800" rtl="0" eaLnBrk="1" latinLnBrk="0" hangingPunct="1">
                        <a:defRPr sz="1350" kern="1200">
                          <a:solidFill>
                            <a:schemeClr val="tx1"/>
                          </a:solidFill>
                          <a:latin typeface="Candara"/>
                        </a:defRPr>
                      </a:lvl8pPr>
                      <a:lvl9pPr marL="2743200" algn="l" defTabSz="685800" rtl="0" eaLnBrk="1" latinLnBrk="0" hangingPunct="1">
                        <a:defRPr sz="1350" kern="1200">
                          <a:solidFill>
                            <a:schemeClr val="tx1"/>
                          </a:solidFill>
                          <a:latin typeface="Candara"/>
                        </a:defRPr>
                      </a:lvl9pPr>
                    </a:lstStyle>
                    <a:p>
                      <a:pPr algn="r" fontAlgn="ctr"/>
                      <a:r>
                        <a:rPr lang="en-US" sz="2400" b="0" i="0" u="none" strike="noStrike" dirty="0">
                          <a:solidFill>
                            <a:srgbClr val="000000"/>
                          </a:solidFill>
                          <a:effectLst/>
                          <a:latin typeface="Arial" panose="020B0604020202020204" pitchFamily="34" charset="0"/>
                          <a:cs typeface="Arial" panose="020B0604020202020204" pitchFamily="34" charset="0"/>
                        </a:rPr>
                        <a:t>935,00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0D8E8"/>
                    </a:solidFill>
                  </a:tcPr>
                </a:tc>
                <a:extLst>
                  <a:ext uri="{0D108BD9-81ED-4DB2-BD59-A6C34878D82A}">
                    <a16:rowId xmlns:a16="http://schemas.microsoft.com/office/drawing/2014/main" val="10002"/>
                  </a:ext>
                </a:extLst>
              </a:tr>
              <a:tr h="358388">
                <a:tc>
                  <a:txBody>
                    <a:bodyPr/>
                    <a:lstStyle>
                      <a:lvl1pPr marL="0" algn="l" defTabSz="685800" rtl="0" eaLnBrk="1" latinLnBrk="0" hangingPunct="1">
                        <a:defRPr sz="1350" kern="1200">
                          <a:solidFill>
                            <a:schemeClr val="tx1"/>
                          </a:solidFill>
                          <a:latin typeface="Candara"/>
                        </a:defRPr>
                      </a:lvl1pPr>
                      <a:lvl2pPr marL="342900" algn="l" defTabSz="685800" rtl="0" eaLnBrk="1" latinLnBrk="0" hangingPunct="1">
                        <a:defRPr sz="1350" kern="1200">
                          <a:solidFill>
                            <a:schemeClr val="tx1"/>
                          </a:solidFill>
                          <a:latin typeface="Candara"/>
                        </a:defRPr>
                      </a:lvl2pPr>
                      <a:lvl3pPr marL="685800" algn="l" defTabSz="685800" rtl="0" eaLnBrk="1" latinLnBrk="0" hangingPunct="1">
                        <a:defRPr sz="1350" kern="1200">
                          <a:solidFill>
                            <a:schemeClr val="tx1"/>
                          </a:solidFill>
                          <a:latin typeface="Candara"/>
                        </a:defRPr>
                      </a:lvl3pPr>
                      <a:lvl4pPr marL="1028700" algn="l" defTabSz="685800" rtl="0" eaLnBrk="1" latinLnBrk="0" hangingPunct="1">
                        <a:defRPr sz="1350" kern="1200">
                          <a:solidFill>
                            <a:schemeClr val="tx1"/>
                          </a:solidFill>
                          <a:latin typeface="Candara"/>
                        </a:defRPr>
                      </a:lvl4pPr>
                      <a:lvl5pPr marL="1371600" algn="l" defTabSz="685800" rtl="0" eaLnBrk="1" latinLnBrk="0" hangingPunct="1">
                        <a:defRPr sz="1350" kern="1200">
                          <a:solidFill>
                            <a:schemeClr val="tx1"/>
                          </a:solidFill>
                          <a:latin typeface="Candara"/>
                        </a:defRPr>
                      </a:lvl5pPr>
                      <a:lvl6pPr marL="1714500" algn="l" defTabSz="685800" rtl="0" eaLnBrk="1" latinLnBrk="0" hangingPunct="1">
                        <a:defRPr sz="1350" kern="1200">
                          <a:solidFill>
                            <a:schemeClr val="tx1"/>
                          </a:solidFill>
                          <a:latin typeface="Candara"/>
                        </a:defRPr>
                      </a:lvl6pPr>
                      <a:lvl7pPr marL="2057400" algn="l" defTabSz="685800" rtl="0" eaLnBrk="1" latinLnBrk="0" hangingPunct="1">
                        <a:defRPr sz="1350" kern="1200">
                          <a:solidFill>
                            <a:schemeClr val="tx1"/>
                          </a:solidFill>
                          <a:latin typeface="Candara"/>
                        </a:defRPr>
                      </a:lvl7pPr>
                      <a:lvl8pPr marL="2400300" algn="l" defTabSz="685800" rtl="0" eaLnBrk="1" latinLnBrk="0" hangingPunct="1">
                        <a:defRPr sz="1350" kern="1200">
                          <a:solidFill>
                            <a:schemeClr val="tx1"/>
                          </a:solidFill>
                          <a:latin typeface="Candara"/>
                        </a:defRPr>
                      </a:lvl8pPr>
                      <a:lvl9pPr marL="2743200" algn="l" defTabSz="685800" rtl="0" eaLnBrk="1" latinLnBrk="0" hangingPunct="1">
                        <a:defRPr sz="1350" kern="1200">
                          <a:solidFill>
                            <a:schemeClr val="tx1"/>
                          </a:solidFill>
                          <a:latin typeface="Candara"/>
                        </a:defRPr>
                      </a:lvl9pPr>
                    </a:lstStyle>
                    <a:p>
                      <a:pPr algn="l" rtl="0" fontAlgn="b"/>
                      <a:r>
                        <a:rPr lang="en-US" sz="2400" b="0" i="0" u="none" strike="noStrike" dirty="0" err="1">
                          <a:solidFill>
                            <a:srgbClr val="000000"/>
                          </a:solidFill>
                          <a:effectLst/>
                          <a:latin typeface="Arial" panose="020B0604020202020204" pitchFamily="34" charset="0"/>
                          <a:cs typeface="Arial" panose="020B0604020202020204" pitchFamily="34" charset="0"/>
                        </a:rPr>
                        <a:t>Uniformes</a:t>
                      </a:r>
                      <a:r>
                        <a:rPr lang="en-US" sz="2400" b="0" i="0" u="none" strike="noStrike" dirty="0">
                          <a:solidFill>
                            <a:srgbClr val="000000"/>
                          </a:solidFill>
                          <a:effectLst/>
                          <a:latin typeface="Arial" panose="020B0604020202020204" pitchFamily="34" charset="0"/>
                          <a:cs typeface="Arial" panose="020B0604020202020204" pitchFamily="34" charset="0"/>
                        </a:rPr>
                        <a:t> para el personal del Gad</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0D8E8"/>
                    </a:solidFill>
                  </a:tcPr>
                </a:tc>
                <a:tc>
                  <a:txBody>
                    <a:bodyPr/>
                    <a:lstStyle>
                      <a:lvl1pPr marL="0" algn="l" defTabSz="685800" rtl="0" eaLnBrk="1" latinLnBrk="0" hangingPunct="1">
                        <a:defRPr sz="1350" kern="1200">
                          <a:solidFill>
                            <a:schemeClr val="tx1"/>
                          </a:solidFill>
                          <a:latin typeface="Candara"/>
                        </a:defRPr>
                      </a:lvl1pPr>
                      <a:lvl2pPr marL="342900" algn="l" defTabSz="685800" rtl="0" eaLnBrk="1" latinLnBrk="0" hangingPunct="1">
                        <a:defRPr sz="1350" kern="1200">
                          <a:solidFill>
                            <a:schemeClr val="tx1"/>
                          </a:solidFill>
                          <a:latin typeface="Candara"/>
                        </a:defRPr>
                      </a:lvl2pPr>
                      <a:lvl3pPr marL="685800" algn="l" defTabSz="685800" rtl="0" eaLnBrk="1" latinLnBrk="0" hangingPunct="1">
                        <a:defRPr sz="1350" kern="1200">
                          <a:solidFill>
                            <a:schemeClr val="tx1"/>
                          </a:solidFill>
                          <a:latin typeface="Candara"/>
                        </a:defRPr>
                      </a:lvl3pPr>
                      <a:lvl4pPr marL="1028700" algn="l" defTabSz="685800" rtl="0" eaLnBrk="1" latinLnBrk="0" hangingPunct="1">
                        <a:defRPr sz="1350" kern="1200">
                          <a:solidFill>
                            <a:schemeClr val="tx1"/>
                          </a:solidFill>
                          <a:latin typeface="Candara"/>
                        </a:defRPr>
                      </a:lvl4pPr>
                      <a:lvl5pPr marL="1371600" algn="l" defTabSz="685800" rtl="0" eaLnBrk="1" latinLnBrk="0" hangingPunct="1">
                        <a:defRPr sz="1350" kern="1200">
                          <a:solidFill>
                            <a:schemeClr val="tx1"/>
                          </a:solidFill>
                          <a:latin typeface="Candara"/>
                        </a:defRPr>
                      </a:lvl5pPr>
                      <a:lvl6pPr marL="1714500" algn="l" defTabSz="685800" rtl="0" eaLnBrk="1" latinLnBrk="0" hangingPunct="1">
                        <a:defRPr sz="1350" kern="1200">
                          <a:solidFill>
                            <a:schemeClr val="tx1"/>
                          </a:solidFill>
                          <a:latin typeface="Candara"/>
                        </a:defRPr>
                      </a:lvl6pPr>
                      <a:lvl7pPr marL="2057400" algn="l" defTabSz="685800" rtl="0" eaLnBrk="1" latinLnBrk="0" hangingPunct="1">
                        <a:defRPr sz="1350" kern="1200">
                          <a:solidFill>
                            <a:schemeClr val="tx1"/>
                          </a:solidFill>
                          <a:latin typeface="Candara"/>
                        </a:defRPr>
                      </a:lvl7pPr>
                      <a:lvl8pPr marL="2400300" algn="l" defTabSz="685800" rtl="0" eaLnBrk="1" latinLnBrk="0" hangingPunct="1">
                        <a:defRPr sz="1350" kern="1200">
                          <a:solidFill>
                            <a:schemeClr val="tx1"/>
                          </a:solidFill>
                          <a:latin typeface="Candara"/>
                        </a:defRPr>
                      </a:lvl8pPr>
                      <a:lvl9pPr marL="2743200" algn="l" defTabSz="685800" rtl="0" eaLnBrk="1" latinLnBrk="0" hangingPunct="1">
                        <a:defRPr sz="1350" kern="1200">
                          <a:solidFill>
                            <a:schemeClr val="tx1"/>
                          </a:solidFill>
                          <a:latin typeface="Candara"/>
                        </a:defRPr>
                      </a:lvl9pPr>
                    </a:lstStyle>
                    <a:p>
                      <a:pPr algn="r" fontAlgn="ctr"/>
                      <a:r>
                        <a:rPr lang="en-US" sz="2400" b="0" i="0" u="none" strike="noStrike" dirty="0">
                          <a:solidFill>
                            <a:srgbClr val="000000"/>
                          </a:solidFill>
                          <a:effectLst/>
                          <a:latin typeface="Arial" panose="020B0604020202020204" pitchFamily="34" charset="0"/>
                          <a:cs typeface="Arial" panose="020B0604020202020204" pitchFamily="34" charset="0"/>
                        </a:rPr>
                        <a:t>200,00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0D8E8"/>
                    </a:solidFill>
                  </a:tcPr>
                </a:tc>
                <a:extLst>
                  <a:ext uri="{0D108BD9-81ED-4DB2-BD59-A6C34878D82A}">
                    <a16:rowId xmlns:a16="http://schemas.microsoft.com/office/drawing/2014/main" val="10003"/>
                  </a:ext>
                </a:extLst>
              </a:tr>
              <a:tr h="377122">
                <a:tc>
                  <a:txBody>
                    <a:bodyPr/>
                    <a:lstStyle>
                      <a:lvl1pPr marL="0" algn="l" defTabSz="685800" rtl="0" eaLnBrk="1" latinLnBrk="0" hangingPunct="1">
                        <a:defRPr sz="1350" kern="1200">
                          <a:solidFill>
                            <a:schemeClr val="tx1"/>
                          </a:solidFill>
                          <a:latin typeface="Candara"/>
                        </a:defRPr>
                      </a:lvl1pPr>
                      <a:lvl2pPr marL="342900" algn="l" defTabSz="685800" rtl="0" eaLnBrk="1" latinLnBrk="0" hangingPunct="1">
                        <a:defRPr sz="1350" kern="1200">
                          <a:solidFill>
                            <a:schemeClr val="tx1"/>
                          </a:solidFill>
                          <a:latin typeface="Candara"/>
                        </a:defRPr>
                      </a:lvl2pPr>
                      <a:lvl3pPr marL="685800" algn="l" defTabSz="685800" rtl="0" eaLnBrk="1" latinLnBrk="0" hangingPunct="1">
                        <a:defRPr sz="1350" kern="1200">
                          <a:solidFill>
                            <a:schemeClr val="tx1"/>
                          </a:solidFill>
                          <a:latin typeface="Candara"/>
                        </a:defRPr>
                      </a:lvl3pPr>
                      <a:lvl4pPr marL="1028700" algn="l" defTabSz="685800" rtl="0" eaLnBrk="1" latinLnBrk="0" hangingPunct="1">
                        <a:defRPr sz="1350" kern="1200">
                          <a:solidFill>
                            <a:schemeClr val="tx1"/>
                          </a:solidFill>
                          <a:latin typeface="Candara"/>
                        </a:defRPr>
                      </a:lvl4pPr>
                      <a:lvl5pPr marL="1371600" algn="l" defTabSz="685800" rtl="0" eaLnBrk="1" latinLnBrk="0" hangingPunct="1">
                        <a:defRPr sz="1350" kern="1200">
                          <a:solidFill>
                            <a:schemeClr val="tx1"/>
                          </a:solidFill>
                          <a:latin typeface="Candara"/>
                        </a:defRPr>
                      </a:lvl5pPr>
                      <a:lvl6pPr marL="1714500" algn="l" defTabSz="685800" rtl="0" eaLnBrk="1" latinLnBrk="0" hangingPunct="1">
                        <a:defRPr sz="1350" kern="1200">
                          <a:solidFill>
                            <a:schemeClr val="tx1"/>
                          </a:solidFill>
                          <a:latin typeface="Candara"/>
                        </a:defRPr>
                      </a:lvl6pPr>
                      <a:lvl7pPr marL="2057400" algn="l" defTabSz="685800" rtl="0" eaLnBrk="1" latinLnBrk="0" hangingPunct="1">
                        <a:defRPr sz="1350" kern="1200">
                          <a:solidFill>
                            <a:schemeClr val="tx1"/>
                          </a:solidFill>
                          <a:latin typeface="Candara"/>
                        </a:defRPr>
                      </a:lvl7pPr>
                      <a:lvl8pPr marL="2400300" algn="l" defTabSz="685800" rtl="0" eaLnBrk="1" latinLnBrk="0" hangingPunct="1">
                        <a:defRPr sz="1350" kern="1200">
                          <a:solidFill>
                            <a:schemeClr val="tx1"/>
                          </a:solidFill>
                          <a:latin typeface="Candara"/>
                        </a:defRPr>
                      </a:lvl8pPr>
                      <a:lvl9pPr marL="2743200" algn="l" defTabSz="685800" rtl="0" eaLnBrk="1" latinLnBrk="0" hangingPunct="1">
                        <a:defRPr sz="1350" kern="1200">
                          <a:solidFill>
                            <a:schemeClr val="tx1"/>
                          </a:solidFill>
                          <a:latin typeface="Candara"/>
                        </a:defRPr>
                      </a:lvl9pPr>
                    </a:lstStyle>
                    <a:p>
                      <a:pPr algn="l" rtl="0" fontAlgn="b"/>
                      <a:r>
                        <a:rPr lang="en-US" sz="2400" b="0" i="0" u="none" strike="noStrike" dirty="0" err="1">
                          <a:solidFill>
                            <a:srgbClr val="000000"/>
                          </a:solidFill>
                          <a:effectLst/>
                          <a:latin typeface="Arial" panose="020B0604020202020204" pitchFamily="34" charset="0"/>
                          <a:cs typeface="Arial" panose="020B0604020202020204" pitchFamily="34" charset="0"/>
                        </a:rPr>
                        <a:t>Viaticos</a:t>
                      </a:r>
                      <a:r>
                        <a:rPr lang="en-US" sz="2400" b="0" i="0" u="none" strike="noStrike" dirty="0">
                          <a:solidFill>
                            <a:srgbClr val="000000"/>
                          </a:solidFill>
                          <a:effectLst/>
                          <a:latin typeface="Arial" panose="020B0604020202020204" pitchFamily="34" charset="0"/>
                          <a:cs typeface="Arial" panose="020B0604020202020204" pitchFamily="34" charset="0"/>
                        </a:rPr>
                        <a:t> y </a:t>
                      </a:r>
                      <a:r>
                        <a:rPr lang="en-US" sz="2400" b="0" i="0" u="none" strike="noStrike" dirty="0" err="1">
                          <a:solidFill>
                            <a:srgbClr val="000000"/>
                          </a:solidFill>
                          <a:effectLst/>
                          <a:latin typeface="Arial" panose="020B0604020202020204" pitchFamily="34" charset="0"/>
                          <a:cs typeface="Arial" panose="020B0604020202020204" pitchFamily="34" charset="0"/>
                        </a:rPr>
                        <a:t>subsistencia</a:t>
                      </a: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0D8E8"/>
                    </a:solidFill>
                  </a:tcPr>
                </a:tc>
                <a:tc>
                  <a:txBody>
                    <a:bodyPr/>
                    <a:lstStyle>
                      <a:lvl1pPr marL="0" algn="l" defTabSz="685800" rtl="0" eaLnBrk="1" latinLnBrk="0" hangingPunct="1">
                        <a:defRPr sz="1350" kern="1200">
                          <a:solidFill>
                            <a:schemeClr val="tx1"/>
                          </a:solidFill>
                          <a:latin typeface="Candara"/>
                        </a:defRPr>
                      </a:lvl1pPr>
                      <a:lvl2pPr marL="342900" algn="l" defTabSz="685800" rtl="0" eaLnBrk="1" latinLnBrk="0" hangingPunct="1">
                        <a:defRPr sz="1350" kern="1200">
                          <a:solidFill>
                            <a:schemeClr val="tx1"/>
                          </a:solidFill>
                          <a:latin typeface="Candara"/>
                        </a:defRPr>
                      </a:lvl2pPr>
                      <a:lvl3pPr marL="685800" algn="l" defTabSz="685800" rtl="0" eaLnBrk="1" latinLnBrk="0" hangingPunct="1">
                        <a:defRPr sz="1350" kern="1200">
                          <a:solidFill>
                            <a:schemeClr val="tx1"/>
                          </a:solidFill>
                          <a:latin typeface="Candara"/>
                        </a:defRPr>
                      </a:lvl3pPr>
                      <a:lvl4pPr marL="1028700" algn="l" defTabSz="685800" rtl="0" eaLnBrk="1" latinLnBrk="0" hangingPunct="1">
                        <a:defRPr sz="1350" kern="1200">
                          <a:solidFill>
                            <a:schemeClr val="tx1"/>
                          </a:solidFill>
                          <a:latin typeface="Candara"/>
                        </a:defRPr>
                      </a:lvl4pPr>
                      <a:lvl5pPr marL="1371600" algn="l" defTabSz="685800" rtl="0" eaLnBrk="1" latinLnBrk="0" hangingPunct="1">
                        <a:defRPr sz="1350" kern="1200">
                          <a:solidFill>
                            <a:schemeClr val="tx1"/>
                          </a:solidFill>
                          <a:latin typeface="Candara"/>
                        </a:defRPr>
                      </a:lvl5pPr>
                      <a:lvl6pPr marL="1714500" algn="l" defTabSz="685800" rtl="0" eaLnBrk="1" latinLnBrk="0" hangingPunct="1">
                        <a:defRPr sz="1350" kern="1200">
                          <a:solidFill>
                            <a:schemeClr val="tx1"/>
                          </a:solidFill>
                          <a:latin typeface="Candara"/>
                        </a:defRPr>
                      </a:lvl6pPr>
                      <a:lvl7pPr marL="2057400" algn="l" defTabSz="685800" rtl="0" eaLnBrk="1" latinLnBrk="0" hangingPunct="1">
                        <a:defRPr sz="1350" kern="1200">
                          <a:solidFill>
                            <a:schemeClr val="tx1"/>
                          </a:solidFill>
                          <a:latin typeface="Candara"/>
                        </a:defRPr>
                      </a:lvl7pPr>
                      <a:lvl8pPr marL="2400300" algn="l" defTabSz="685800" rtl="0" eaLnBrk="1" latinLnBrk="0" hangingPunct="1">
                        <a:defRPr sz="1350" kern="1200">
                          <a:solidFill>
                            <a:schemeClr val="tx1"/>
                          </a:solidFill>
                          <a:latin typeface="Candara"/>
                        </a:defRPr>
                      </a:lvl8pPr>
                      <a:lvl9pPr marL="2743200" algn="l" defTabSz="685800" rtl="0" eaLnBrk="1" latinLnBrk="0" hangingPunct="1">
                        <a:defRPr sz="1350" kern="1200">
                          <a:solidFill>
                            <a:schemeClr val="tx1"/>
                          </a:solidFill>
                          <a:latin typeface="Candara"/>
                        </a:defRPr>
                      </a:lvl9pPr>
                    </a:lstStyle>
                    <a:p>
                      <a:pPr algn="r" fontAlgn="ctr"/>
                      <a:r>
                        <a:rPr lang="en-US" sz="2400" b="0" i="0" u="none" strike="noStrike" dirty="0">
                          <a:solidFill>
                            <a:srgbClr val="000000"/>
                          </a:solidFill>
                          <a:effectLst/>
                          <a:latin typeface="Arial" panose="020B0604020202020204" pitchFamily="34" charset="0"/>
                          <a:cs typeface="Arial" panose="020B0604020202020204" pitchFamily="34" charset="0"/>
                        </a:rPr>
                        <a:t>87,79</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0D8E8"/>
                    </a:solidFill>
                  </a:tcPr>
                </a:tc>
                <a:extLst>
                  <a:ext uri="{0D108BD9-81ED-4DB2-BD59-A6C34878D82A}">
                    <a16:rowId xmlns:a16="http://schemas.microsoft.com/office/drawing/2014/main" val="10004"/>
                  </a:ext>
                </a:extLst>
              </a:tr>
              <a:tr h="330413">
                <a:tc>
                  <a:txBody>
                    <a:bodyPr/>
                    <a:lstStyle/>
                    <a:p>
                      <a:pPr marL="0" marR="0" lvl="0" indent="0" algn="l" defTabSz="685800" rtl="0" eaLnBrk="1" fontAlgn="b" latinLnBrk="0" hangingPunct="1">
                        <a:lnSpc>
                          <a:spcPct val="100000"/>
                        </a:lnSpc>
                        <a:spcBef>
                          <a:spcPts val="0"/>
                        </a:spcBef>
                        <a:spcAft>
                          <a:spcPts val="0"/>
                        </a:spcAft>
                        <a:buClrTx/>
                        <a:buSzTx/>
                        <a:buFontTx/>
                        <a:buNone/>
                        <a:tabLst/>
                        <a:defRPr/>
                      </a:pPr>
                      <a:r>
                        <a:rPr lang="es-EC" sz="2400" b="0" i="0" u="none" strike="noStrike" dirty="0" err="1">
                          <a:solidFill>
                            <a:srgbClr val="000000"/>
                          </a:solidFill>
                          <a:effectLst/>
                          <a:latin typeface="Arial" panose="020B0604020202020204" pitchFamily="34" charset="0"/>
                          <a:cs typeface="Arial" panose="020B0604020202020204" pitchFamily="34" charset="0"/>
                        </a:rPr>
                        <a:t>Tecnico</a:t>
                      </a:r>
                      <a:r>
                        <a:rPr lang="es-EC" sz="2400" b="0" i="0" u="none" strike="noStrike" dirty="0">
                          <a:solidFill>
                            <a:srgbClr val="000000"/>
                          </a:solidFill>
                          <a:effectLst/>
                          <a:latin typeface="Arial" panose="020B0604020202020204" pitchFamily="34" charset="0"/>
                          <a:cs typeface="Arial" panose="020B0604020202020204" pitchFamily="34" charset="0"/>
                        </a:rPr>
                        <a:t> de la  </a:t>
                      </a:r>
                      <a:r>
                        <a:rPr lang="es-EC" sz="2400" b="0" i="0" u="none" strike="noStrike" dirty="0" err="1">
                          <a:solidFill>
                            <a:srgbClr val="000000"/>
                          </a:solidFill>
                          <a:effectLst/>
                          <a:latin typeface="Arial" panose="020B0604020202020204" pitchFamily="34" charset="0"/>
                          <a:cs typeface="Arial" panose="020B0604020202020204" pitchFamily="34" charset="0"/>
                        </a:rPr>
                        <a:t>Institucion</a:t>
                      </a: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0D8E8"/>
                    </a:solidFill>
                  </a:tcPr>
                </a:tc>
                <a:tc>
                  <a:txBody>
                    <a:bodyPr/>
                    <a:lstStyle/>
                    <a:p>
                      <a:pPr marL="0" marR="0" lvl="0" indent="0" algn="r" defTabSz="685800" rtl="0" eaLnBrk="1" fontAlgn="ctr" latinLnBrk="0" hangingPunct="1">
                        <a:lnSpc>
                          <a:spcPct val="100000"/>
                        </a:lnSpc>
                        <a:spcBef>
                          <a:spcPts val="0"/>
                        </a:spcBef>
                        <a:spcAft>
                          <a:spcPts val="0"/>
                        </a:spcAft>
                        <a:buClrTx/>
                        <a:buSzTx/>
                        <a:buFontTx/>
                        <a:buNone/>
                        <a:tabLst/>
                        <a:defRPr/>
                      </a:pPr>
                      <a:r>
                        <a:rPr lang="en-US" sz="2400" b="0" i="0" u="none" strike="noStrike" dirty="0">
                          <a:solidFill>
                            <a:srgbClr val="000000"/>
                          </a:solidFill>
                          <a:effectLst/>
                          <a:latin typeface="Arial" panose="020B0604020202020204" pitchFamily="34" charset="0"/>
                          <a:cs typeface="Arial" panose="020B0604020202020204" pitchFamily="34" charset="0"/>
                        </a:rPr>
                        <a:t>14,159.9</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0D8E8"/>
                    </a:solidFill>
                  </a:tcPr>
                </a:tc>
                <a:extLst>
                  <a:ext uri="{0D108BD9-81ED-4DB2-BD59-A6C34878D82A}">
                    <a16:rowId xmlns:a16="http://schemas.microsoft.com/office/drawing/2014/main" val="3797081324"/>
                  </a:ext>
                </a:extLst>
              </a:tr>
              <a:tr h="289684">
                <a:tc>
                  <a:txBody>
                    <a:bodyPr/>
                    <a:lstStyle>
                      <a:lvl1pPr marL="0" algn="l" defTabSz="685800" rtl="0" eaLnBrk="1" latinLnBrk="0" hangingPunct="1">
                        <a:defRPr sz="1350" kern="1200">
                          <a:solidFill>
                            <a:schemeClr val="tx1"/>
                          </a:solidFill>
                          <a:latin typeface="Candara"/>
                        </a:defRPr>
                      </a:lvl1pPr>
                      <a:lvl2pPr marL="342900" algn="l" defTabSz="685800" rtl="0" eaLnBrk="1" latinLnBrk="0" hangingPunct="1">
                        <a:defRPr sz="1350" kern="1200">
                          <a:solidFill>
                            <a:schemeClr val="tx1"/>
                          </a:solidFill>
                          <a:latin typeface="Candara"/>
                        </a:defRPr>
                      </a:lvl2pPr>
                      <a:lvl3pPr marL="685800" algn="l" defTabSz="685800" rtl="0" eaLnBrk="1" latinLnBrk="0" hangingPunct="1">
                        <a:defRPr sz="1350" kern="1200">
                          <a:solidFill>
                            <a:schemeClr val="tx1"/>
                          </a:solidFill>
                          <a:latin typeface="Candara"/>
                        </a:defRPr>
                      </a:lvl3pPr>
                      <a:lvl4pPr marL="1028700" algn="l" defTabSz="685800" rtl="0" eaLnBrk="1" latinLnBrk="0" hangingPunct="1">
                        <a:defRPr sz="1350" kern="1200">
                          <a:solidFill>
                            <a:schemeClr val="tx1"/>
                          </a:solidFill>
                          <a:latin typeface="Candara"/>
                        </a:defRPr>
                      </a:lvl4pPr>
                      <a:lvl5pPr marL="1371600" algn="l" defTabSz="685800" rtl="0" eaLnBrk="1" latinLnBrk="0" hangingPunct="1">
                        <a:defRPr sz="1350" kern="1200">
                          <a:solidFill>
                            <a:schemeClr val="tx1"/>
                          </a:solidFill>
                          <a:latin typeface="Candara"/>
                        </a:defRPr>
                      </a:lvl5pPr>
                      <a:lvl6pPr marL="1714500" algn="l" defTabSz="685800" rtl="0" eaLnBrk="1" latinLnBrk="0" hangingPunct="1">
                        <a:defRPr sz="1350" kern="1200">
                          <a:solidFill>
                            <a:schemeClr val="tx1"/>
                          </a:solidFill>
                          <a:latin typeface="Candara"/>
                        </a:defRPr>
                      </a:lvl6pPr>
                      <a:lvl7pPr marL="2057400" algn="l" defTabSz="685800" rtl="0" eaLnBrk="1" latinLnBrk="0" hangingPunct="1">
                        <a:defRPr sz="1350" kern="1200">
                          <a:solidFill>
                            <a:schemeClr val="tx1"/>
                          </a:solidFill>
                          <a:latin typeface="Candara"/>
                        </a:defRPr>
                      </a:lvl7pPr>
                      <a:lvl8pPr marL="2400300" algn="l" defTabSz="685800" rtl="0" eaLnBrk="1" latinLnBrk="0" hangingPunct="1">
                        <a:defRPr sz="1350" kern="1200">
                          <a:solidFill>
                            <a:schemeClr val="tx1"/>
                          </a:solidFill>
                          <a:latin typeface="Candara"/>
                        </a:defRPr>
                      </a:lvl8pPr>
                      <a:lvl9pPr marL="2743200" algn="l" defTabSz="685800" rtl="0" eaLnBrk="1" latinLnBrk="0" hangingPunct="1">
                        <a:defRPr sz="1350" kern="1200">
                          <a:solidFill>
                            <a:schemeClr val="tx1"/>
                          </a:solidFill>
                          <a:latin typeface="Candara"/>
                        </a:defRPr>
                      </a:lvl9pPr>
                    </a:lstStyle>
                    <a:p>
                      <a:pPr algn="l" rtl="0" fontAlgn="b"/>
                      <a:r>
                        <a:rPr lang="en-US" sz="2400" b="0" i="0" u="none" strike="noStrike" dirty="0" err="1">
                          <a:solidFill>
                            <a:srgbClr val="000000"/>
                          </a:solidFill>
                          <a:effectLst/>
                          <a:latin typeface="Arial" panose="020B0604020202020204" pitchFamily="34" charset="0"/>
                          <a:cs typeface="Arial" panose="020B0604020202020204" pitchFamily="34" charset="0"/>
                        </a:rPr>
                        <a:t>Materiales</a:t>
                      </a:r>
                      <a:r>
                        <a:rPr lang="en-US" sz="2400" b="0" i="0" u="none" strike="noStrike" dirty="0">
                          <a:solidFill>
                            <a:srgbClr val="000000"/>
                          </a:solidFill>
                          <a:effectLst/>
                          <a:latin typeface="Arial" panose="020B0604020202020204" pitchFamily="34" charset="0"/>
                          <a:cs typeface="Arial" panose="020B0604020202020204" pitchFamily="34" charset="0"/>
                        </a:rPr>
                        <a:t> de </a:t>
                      </a:r>
                      <a:r>
                        <a:rPr lang="en-US" sz="2400" b="0" i="0" u="none" strike="noStrike" dirty="0" err="1">
                          <a:solidFill>
                            <a:srgbClr val="000000"/>
                          </a:solidFill>
                          <a:effectLst/>
                          <a:latin typeface="Arial" panose="020B0604020202020204" pitchFamily="34" charset="0"/>
                          <a:cs typeface="Arial" panose="020B0604020202020204" pitchFamily="34" charset="0"/>
                        </a:rPr>
                        <a:t>oficina</a:t>
                      </a:r>
                      <a:r>
                        <a:rPr lang="en-US" sz="2400" b="0" i="0" u="none" strike="noStrike" dirty="0">
                          <a:solidFill>
                            <a:srgbClr val="000000"/>
                          </a:solidFill>
                          <a:effectLst/>
                          <a:latin typeface="Arial" panose="020B0604020202020204" pitchFamily="34" charset="0"/>
                          <a:cs typeface="Arial" panose="020B0604020202020204" pitchFamily="34" charset="0"/>
                        </a:rPr>
                        <a:t> </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0D8E8"/>
                    </a:solidFill>
                  </a:tcPr>
                </a:tc>
                <a:tc>
                  <a:txBody>
                    <a:bodyPr/>
                    <a:lstStyle>
                      <a:lvl1pPr marL="0" algn="l" defTabSz="685800" rtl="0" eaLnBrk="1" latinLnBrk="0" hangingPunct="1">
                        <a:defRPr sz="1350" kern="1200">
                          <a:solidFill>
                            <a:schemeClr val="tx1"/>
                          </a:solidFill>
                          <a:latin typeface="Candara"/>
                        </a:defRPr>
                      </a:lvl1pPr>
                      <a:lvl2pPr marL="342900" algn="l" defTabSz="685800" rtl="0" eaLnBrk="1" latinLnBrk="0" hangingPunct="1">
                        <a:defRPr sz="1350" kern="1200">
                          <a:solidFill>
                            <a:schemeClr val="tx1"/>
                          </a:solidFill>
                          <a:latin typeface="Candara"/>
                        </a:defRPr>
                      </a:lvl2pPr>
                      <a:lvl3pPr marL="685800" algn="l" defTabSz="685800" rtl="0" eaLnBrk="1" latinLnBrk="0" hangingPunct="1">
                        <a:defRPr sz="1350" kern="1200">
                          <a:solidFill>
                            <a:schemeClr val="tx1"/>
                          </a:solidFill>
                          <a:latin typeface="Candara"/>
                        </a:defRPr>
                      </a:lvl3pPr>
                      <a:lvl4pPr marL="1028700" algn="l" defTabSz="685800" rtl="0" eaLnBrk="1" latinLnBrk="0" hangingPunct="1">
                        <a:defRPr sz="1350" kern="1200">
                          <a:solidFill>
                            <a:schemeClr val="tx1"/>
                          </a:solidFill>
                          <a:latin typeface="Candara"/>
                        </a:defRPr>
                      </a:lvl4pPr>
                      <a:lvl5pPr marL="1371600" algn="l" defTabSz="685800" rtl="0" eaLnBrk="1" latinLnBrk="0" hangingPunct="1">
                        <a:defRPr sz="1350" kern="1200">
                          <a:solidFill>
                            <a:schemeClr val="tx1"/>
                          </a:solidFill>
                          <a:latin typeface="Candara"/>
                        </a:defRPr>
                      </a:lvl5pPr>
                      <a:lvl6pPr marL="1714500" algn="l" defTabSz="685800" rtl="0" eaLnBrk="1" latinLnBrk="0" hangingPunct="1">
                        <a:defRPr sz="1350" kern="1200">
                          <a:solidFill>
                            <a:schemeClr val="tx1"/>
                          </a:solidFill>
                          <a:latin typeface="Candara"/>
                        </a:defRPr>
                      </a:lvl6pPr>
                      <a:lvl7pPr marL="2057400" algn="l" defTabSz="685800" rtl="0" eaLnBrk="1" latinLnBrk="0" hangingPunct="1">
                        <a:defRPr sz="1350" kern="1200">
                          <a:solidFill>
                            <a:schemeClr val="tx1"/>
                          </a:solidFill>
                          <a:latin typeface="Candara"/>
                        </a:defRPr>
                      </a:lvl7pPr>
                      <a:lvl8pPr marL="2400300" algn="l" defTabSz="685800" rtl="0" eaLnBrk="1" latinLnBrk="0" hangingPunct="1">
                        <a:defRPr sz="1350" kern="1200">
                          <a:solidFill>
                            <a:schemeClr val="tx1"/>
                          </a:solidFill>
                          <a:latin typeface="Candara"/>
                        </a:defRPr>
                      </a:lvl8pPr>
                      <a:lvl9pPr marL="2743200" algn="l" defTabSz="685800" rtl="0" eaLnBrk="1" latinLnBrk="0" hangingPunct="1">
                        <a:defRPr sz="1350" kern="1200">
                          <a:solidFill>
                            <a:schemeClr val="tx1"/>
                          </a:solidFill>
                          <a:latin typeface="Candara"/>
                        </a:defRPr>
                      </a:lvl9pPr>
                    </a:lstStyle>
                    <a:p>
                      <a:pPr algn="r" fontAlgn="ctr"/>
                      <a:r>
                        <a:rPr lang="en-US" sz="2400" b="0" i="0" u="none" strike="noStrike" dirty="0">
                          <a:solidFill>
                            <a:srgbClr val="000000"/>
                          </a:solidFill>
                          <a:effectLst/>
                          <a:latin typeface="Arial" panose="020B0604020202020204" pitchFamily="34" charset="0"/>
                          <a:cs typeface="Arial" panose="020B0604020202020204" pitchFamily="34" charset="0"/>
                        </a:rPr>
                        <a:t>1,138.7</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0D8E8"/>
                    </a:solidFill>
                  </a:tcPr>
                </a:tc>
                <a:extLst>
                  <a:ext uri="{0D108BD9-81ED-4DB2-BD59-A6C34878D82A}">
                    <a16:rowId xmlns:a16="http://schemas.microsoft.com/office/drawing/2014/main" val="10005"/>
                  </a:ext>
                </a:extLst>
              </a:tr>
              <a:tr h="335399">
                <a:tc>
                  <a:txBody>
                    <a:bodyPr/>
                    <a:lstStyle/>
                    <a:p>
                      <a:pPr marL="0" algn="l" defTabSz="685800" rtl="0" eaLnBrk="1" fontAlgn="b" latinLnBrk="0" hangingPunct="1"/>
                      <a:r>
                        <a:rPr lang="en-US" sz="2400" b="0" i="0" u="none" strike="noStrike" kern="1200" dirty="0" err="1">
                          <a:solidFill>
                            <a:srgbClr val="000000"/>
                          </a:solidFill>
                          <a:effectLst/>
                          <a:latin typeface="Arial" panose="020B0604020202020204" pitchFamily="34" charset="0"/>
                          <a:ea typeface="+mn-ea"/>
                          <a:cs typeface="Arial" panose="020B0604020202020204" pitchFamily="34" charset="0"/>
                        </a:rPr>
                        <a:t>Materiales</a:t>
                      </a:r>
                      <a:r>
                        <a:rPr lang="en-US" sz="2400" b="0" i="0" u="none" strike="noStrike" kern="1200" dirty="0">
                          <a:solidFill>
                            <a:srgbClr val="000000"/>
                          </a:solidFill>
                          <a:effectLst/>
                          <a:latin typeface="Arial" panose="020B0604020202020204" pitchFamily="34" charset="0"/>
                          <a:ea typeface="+mn-ea"/>
                          <a:cs typeface="Arial" panose="020B0604020202020204" pitchFamily="34" charset="0"/>
                        </a:rPr>
                        <a:t> de </a:t>
                      </a:r>
                      <a:r>
                        <a:rPr lang="en-US" sz="2400" b="0" i="0" u="none" strike="noStrike" kern="1200" dirty="0" err="1">
                          <a:solidFill>
                            <a:srgbClr val="000000"/>
                          </a:solidFill>
                          <a:effectLst/>
                          <a:latin typeface="Arial" panose="020B0604020202020204" pitchFamily="34" charset="0"/>
                          <a:ea typeface="+mn-ea"/>
                          <a:cs typeface="Arial" panose="020B0604020202020204" pitchFamily="34" charset="0"/>
                        </a:rPr>
                        <a:t>aseo</a:t>
                      </a:r>
                      <a:endParaRPr lang="en-US" sz="24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E9EDF4"/>
                    </a:solidFill>
                  </a:tcPr>
                </a:tc>
                <a:tc>
                  <a:txBody>
                    <a:bodyPr/>
                    <a:lstStyle/>
                    <a:p>
                      <a:pPr algn="r" rtl="0" fontAlgn="b"/>
                      <a:r>
                        <a:rPr lang="en-US" sz="2400" b="0" i="0" u="none" strike="noStrike" kern="1200" dirty="0">
                          <a:solidFill>
                            <a:srgbClr val="000000"/>
                          </a:solidFill>
                          <a:effectLst/>
                          <a:latin typeface="Arial" panose="020B0604020202020204" pitchFamily="34" charset="0"/>
                          <a:ea typeface="+mn-ea"/>
                          <a:cs typeface="Arial" panose="020B0604020202020204" pitchFamily="34" charset="0"/>
                        </a:rPr>
                        <a:t>643.5</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E9EDF4"/>
                    </a:solidFill>
                  </a:tcPr>
                </a:tc>
                <a:extLst>
                  <a:ext uri="{0D108BD9-81ED-4DB2-BD59-A6C34878D82A}">
                    <a16:rowId xmlns:a16="http://schemas.microsoft.com/office/drawing/2014/main" val="2294527400"/>
                  </a:ext>
                </a:extLst>
              </a:tr>
              <a:tr h="473277">
                <a:tc>
                  <a:txBody>
                    <a:bodyPr/>
                    <a:lstStyle>
                      <a:lvl1pPr marL="0" algn="l" defTabSz="685800" rtl="0" eaLnBrk="1" latinLnBrk="0" hangingPunct="1">
                        <a:defRPr sz="1350" kern="1200">
                          <a:solidFill>
                            <a:schemeClr val="tx1"/>
                          </a:solidFill>
                          <a:latin typeface="Candara"/>
                        </a:defRPr>
                      </a:lvl1pPr>
                      <a:lvl2pPr marL="342900" algn="l" defTabSz="685800" rtl="0" eaLnBrk="1" latinLnBrk="0" hangingPunct="1">
                        <a:defRPr sz="1350" kern="1200">
                          <a:solidFill>
                            <a:schemeClr val="tx1"/>
                          </a:solidFill>
                          <a:latin typeface="Candara"/>
                        </a:defRPr>
                      </a:lvl2pPr>
                      <a:lvl3pPr marL="685800" algn="l" defTabSz="685800" rtl="0" eaLnBrk="1" latinLnBrk="0" hangingPunct="1">
                        <a:defRPr sz="1350" kern="1200">
                          <a:solidFill>
                            <a:schemeClr val="tx1"/>
                          </a:solidFill>
                          <a:latin typeface="Candara"/>
                        </a:defRPr>
                      </a:lvl3pPr>
                      <a:lvl4pPr marL="1028700" algn="l" defTabSz="685800" rtl="0" eaLnBrk="1" latinLnBrk="0" hangingPunct="1">
                        <a:defRPr sz="1350" kern="1200">
                          <a:solidFill>
                            <a:schemeClr val="tx1"/>
                          </a:solidFill>
                          <a:latin typeface="Candara"/>
                        </a:defRPr>
                      </a:lvl4pPr>
                      <a:lvl5pPr marL="1371600" algn="l" defTabSz="685800" rtl="0" eaLnBrk="1" latinLnBrk="0" hangingPunct="1">
                        <a:defRPr sz="1350" kern="1200">
                          <a:solidFill>
                            <a:schemeClr val="tx1"/>
                          </a:solidFill>
                          <a:latin typeface="Candara"/>
                        </a:defRPr>
                      </a:lvl5pPr>
                      <a:lvl6pPr marL="1714500" algn="l" defTabSz="685800" rtl="0" eaLnBrk="1" latinLnBrk="0" hangingPunct="1">
                        <a:defRPr sz="1350" kern="1200">
                          <a:solidFill>
                            <a:schemeClr val="tx1"/>
                          </a:solidFill>
                          <a:latin typeface="Candara"/>
                        </a:defRPr>
                      </a:lvl6pPr>
                      <a:lvl7pPr marL="2057400" algn="l" defTabSz="685800" rtl="0" eaLnBrk="1" latinLnBrk="0" hangingPunct="1">
                        <a:defRPr sz="1350" kern="1200">
                          <a:solidFill>
                            <a:schemeClr val="tx1"/>
                          </a:solidFill>
                          <a:latin typeface="Candara"/>
                        </a:defRPr>
                      </a:lvl7pPr>
                      <a:lvl8pPr marL="2400300" algn="l" defTabSz="685800" rtl="0" eaLnBrk="1" latinLnBrk="0" hangingPunct="1">
                        <a:defRPr sz="1350" kern="1200">
                          <a:solidFill>
                            <a:schemeClr val="tx1"/>
                          </a:solidFill>
                          <a:latin typeface="Candara"/>
                        </a:defRPr>
                      </a:lvl8pPr>
                      <a:lvl9pPr marL="2743200" algn="l" defTabSz="685800" rtl="0" eaLnBrk="1" latinLnBrk="0" hangingPunct="1">
                        <a:defRPr sz="1350" kern="1200">
                          <a:solidFill>
                            <a:schemeClr val="tx1"/>
                          </a:solidFill>
                          <a:latin typeface="Candara"/>
                        </a:defRPr>
                      </a:lvl9pPr>
                    </a:lstStyle>
                    <a:p>
                      <a:pPr algn="ctr" rtl="0" fontAlgn="ctr"/>
                      <a:r>
                        <a:rPr lang="en-US" sz="2400" b="1" i="0" u="none" strike="noStrike" dirty="0">
                          <a:solidFill>
                            <a:srgbClr val="000000"/>
                          </a:solidFill>
                          <a:effectLst/>
                          <a:latin typeface="Arial" panose="020B0604020202020204" pitchFamily="34" charset="0"/>
                          <a:cs typeface="Arial" panose="020B0604020202020204" pitchFamily="34" charset="0"/>
                        </a:rPr>
                        <a:t>TOTAL</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E9EDF4"/>
                    </a:solidFill>
                  </a:tcPr>
                </a:tc>
                <a:tc>
                  <a:txBody>
                    <a:bodyPr/>
                    <a:lstStyle>
                      <a:lvl1pPr marL="0" algn="l" defTabSz="685800" rtl="0" eaLnBrk="1" latinLnBrk="0" hangingPunct="1">
                        <a:defRPr sz="1350" kern="1200">
                          <a:solidFill>
                            <a:schemeClr val="tx1"/>
                          </a:solidFill>
                          <a:latin typeface="Candara"/>
                        </a:defRPr>
                      </a:lvl1pPr>
                      <a:lvl2pPr marL="342900" algn="l" defTabSz="685800" rtl="0" eaLnBrk="1" latinLnBrk="0" hangingPunct="1">
                        <a:defRPr sz="1350" kern="1200">
                          <a:solidFill>
                            <a:schemeClr val="tx1"/>
                          </a:solidFill>
                          <a:latin typeface="Candara"/>
                        </a:defRPr>
                      </a:lvl2pPr>
                      <a:lvl3pPr marL="685800" algn="l" defTabSz="685800" rtl="0" eaLnBrk="1" latinLnBrk="0" hangingPunct="1">
                        <a:defRPr sz="1350" kern="1200">
                          <a:solidFill>
                            <a:schemeClr val="tx1"/>
                          </a:solidFill>
                          <a:latin typeface="Candara"/>
                        </a:defRPr>
                      </a:lvl3pPr>
                      <a:lvl4pPr marL="1028700" algn="l" defTabSz="685800" rtl="0" eaLnBrk="1" latinLnBrk="0" hangingPunct="1">
                        <a:defRPr sz="1350" kern="1200">
                          <a:solidFill>
                            <a:schemeClr val="tx1"/>
                          </a:solidFill>
                          <a:latin typeface="Candara"/>
                        </a:defRPr>
                      </a:lvl4pPr>
                      <a:lvl5pPr marL="1371600" algn="l" defTabSz="685800" rtl="0" eaLnBrk="1" latinLnBrk="0" hangingPunct="1">
                        <a:defRPr sz="1350" kern="1200">
                          <a:solidFill>
                            <a:schemeClr val="tx1"/>
                          </a:solidFill>
                          <a:latin typeface="Candara"/>
                        </a:defRPr>
                      </a:lvl5pPr>
                      <a:lvl6pPr marL="1714500" algn="l" defTabSz="685800" rtl="0" eaLnBrk="1" latinLnBrk="0" hangingPunct="1">
                        <a:defRPr sz="1350" kern="1200">
                          <a:solidFill>
                            <a:schemeClr val="tx1"/>
                          </a:solidFill>
                          <a:latin typeface="Candara"/>
                        </a:defRPr>
                      </a:lvl6pPr>
                      <a:lvl7pPr marL="2057400" algn="l" defTabSz="685800" rtl="0" eaLnBrk="1" latinLnBrk="0" hangingPunct="1">
                        <a:defRPr sz="1350" kern="1200">
                          <a:solidFill>
                            <a:schemeClr val="tx1"/>
                          </a:solidFill>
                          <a:latin typeface="Candara"/>
                        </a:defRPr>
                      </a:lvl7pPr>
                      <a:lvl8pPr marL="2400300" algn="l" defTabSz="685800" rtl="0" eaLnBrk="1" latinLnBrk="0" hangingPunct="1">
                        <a:defRPr sz="1350" kern="1200">
                          <a:solidFill>
                            <a:schemeClr val="tx1"/>
                          </a:solidFill>
                          <a:latin typeface="Candara"/>
                        </a:defRPr>
                      </a:lvl8pPr>
                      <a:lvl9pPr marL="2743200" algn="l" defTabSz="685800" rtl="0" eaLnBrk="1" latinLnBrk="0" hangingPunct="1">
                        <a:defRPr sz="1350" kern="1200">
                          <a:solidFill>
                            <a:schemeClr val="tx1"/>
                          </a:solidFill>
                          <a:latin typeface="Candara"/>
                        </a:defRPr>
                      </a:lvl9pPr>
                    </a:lstStyle>
                    <a:p>
                      <a:pPr algn="r" rtl="0" fontAlgn="b"/>
                      <a:r>
                        <a:rPr lang="en-US" sz="2400" b="1" i="0" u="none" strike="noStrike" dirty="0">
                          <a:solidFill>
                            <a:srgbClr val="000000"/>
                          </a:solidFill>
                          <a:effectLst/>
                          <a:latin typeface="Arial" panose="020B0604020202020204" pitchFamily="34" charset="0"/>
                          <a:cs typeface="Arial" panose="020B0604020202020204" pitchFamily="34" charset="0"/>
                        </a:rPr>
                        <a:t>17,383.89</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E9EDF4"/>
                    </a:solidFill>
                  </a:tcPr>
                </a:tc>
                <a:extLst>
                  <a:ext uri="{0D108BD9-81ED-4DB2-BD59-A6C34878D82A}">
                    <a16:rowId xmlns:a16="http://schemas.microsoft.com/office/drawing/2014/main" val="431753400"/>
                  </a:ext>
                </a:extLst>
              </a:tr>
            </a:tbl>
          </a:graphicData>
        </a:graphic>
      </p:graphicFrame>
    </p:spTree>
    <p:extLst>
      <p:ext uri="{BB962C8B-B14F-4D97-AF65-F5344CB8AC3E}">
        <p14:creationId xmlns:p14="http://schemas.microsoft.com/office/powerpoint/2010/main" val="3388790821"/>
      </p:ext>
    </p:extLst>
  </p:cSld>
  <p:clrMapOvr>
    <a:masterClrMapping/>
  </p:clrMapOvr>
  <p:transition spd="slow">
    <p:randomBar dir="vert"/>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4222A9-0971-04F9-04FC-6CEBAC56F70D}"/>
            </a:ext>
          </a:extLst>
        </p:cNvPr>
        <p:cNvGrpSpPr/>
        <p:nvPr/>
      </p:nvGrpSpPr>
      <p:grpSpPr>
        <a:xfrm>
          <a:off x="0" y="0"/>
          <a:ext cx="0" cy="0"/>
          <a:chOff x="0" y="0"/>
          <a:chExt cx="0" cy="0"/>
        </a:xfrm>
      </p:grpSpPr>
      <p:sp>
        <p:nvSpPr>
          <p:cNvPr id="2" name="1 Título">
            <a:extLst>
              <a:ext uri="{FF2B5EF4-FFF2-40B4-BE49-F238E27FC236}">
                <a16:creationId xmlns:a16="http://schemas.microsoft.com/office/drawing/2014/main" id="{5E2D9431-1BAC-26B5-257D-B011907D4490}"/>
              </a:ext>
            </a:extLst>
          </p:cNvPr>
          <p:cNvSpPr>
            <a:spLocks noGrp="1"/>
          </p:cNvSpPr>
          <p:nvPr>
            <p:ph type="ctrTitle"/>
          </p:nvPr>
        </p:nvSpPr>
        <p:spPr>
          <a:xfrm>
            <a:off x="179512" y="188640"/>
            <a:ext cx="8784976" cy="6552728"/>
          </a:xfrm>
        </p:spPr>
        <p:txBody>
          <a:bodyPr>
            <a:normAutofit/>
          </a:bodyPr>
          <a:lstStyle/>
          <a:p>
            <a:pPr algn="just"/>
            <a:r>
              <a:rPr lang="es-ES" sz="1200" dirty="0">
                <a:solidFill>
                  <a:schemeClr val="accent4">
                    <a:lumMod val="75000"/>
                  </a:schemeClr>
                </a:solidFill>
              </a:rPr>
              <a:t>.</a:t>
            </a:r>
          </a:p>
        </p:txBody>
      </p:sp>
      <p:sp>
        <p:nvSpPr>
          <p:cNvPr id="12" name="Rectángulo 11">
            <a:extLst>
              <a:ext uri="{FF2B5EF4-FFF2-40B4-BE49-F238E27FC236}">
                <a16:creationId xmlns:a16="http://schemas.microsoft.com/office/drawing/2014/main" id="{EDA9798F-5A89-7609-995F-D8672D5C262D}"/>
              </a:ext>
            </a:extLst>
          </p:cNvPr>
          <p:cNvSpPr/>
          <p:nvPr/>
        </p:nvSpPr>
        <p:spPr>
          <a:xfrm>
            <a:off x="323529" y="116632"/>
            <a:ext cx="8496942" cy="747465"/>
          </a:xfrm>
          <a:prstGeom prst="rect">
            <a:avLst/>
          </a:prstGeom>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EC" sz="2800" b="1" i="0" u="none" strike="noStrike" kern="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BIENES  SERVICIOS PARA LA INVERSIÓN </a:t>
            </a:r>
            <a:endParaRPr kumimoji="0" lang="es-ES" sz="2800" b="1" i="0" u="none" strike="noStrike" kern="0" cap="none" spc="0" normalizeH="0" baseline="0" noProof="0" dirty="0">
              <a:ln>
                <a:noFill/>
              </a:ln>
              <a:solidFill>
                <a:prstClr val="white"/>
              </a:solidFill>
              <a:effectLst/>
              <a:uLnTx/>
              <a:uFillTx/>
              <a:latin typeface="Arial" panose="020B0604020202020204" pitchFamily="34" charset="0"/>
              <a:cs typeface="Arial" panose="020B0604020202020204" pitchFamily="34" charset="0"/>
            </a:endParaRPr>
          </a:p>
        </p:txBody>
      </p:sp>
      <p:graphicFrame>
        <p:nvGraphicFramePr>
          <p:cNvPr id="4" name="Tabla 3">
            <a:extLst>
              <a:ext uri="{FF2B5EF4-FFF2-40B4-BE49-F238E27FC236}">
                <a16:creationId xmlns:a16="http://schemas.microsoft.com/office/drawing/2014/main" id="{B9EFCC15-BDED-140A-8D7E-CDEE8BCF8EB5}"/>
              </a:ext>
            </a:extLst>
          </p:cNvPr>
          <p:cNvGraphicFramePr>
            <a:graphicFrameLocks noGrp="1"/>
          </p:cNvGraphicFramePr>
          <p:nvPr>
            <p:extLst>
              <p:ext uri="{D42A27DB-BD31-4B8C-83A1-F6EECF244321}">
                <p14:modId xmlns:p14="http://schemas.microsoft.com/office/powerpoint/2010/main" val="86944516"/>
              </p:ext>
            </p:extLst>
          </p:nvPr>
        </p:nvGraphicFramePr>
        <p:xfrm>
          <a:off x="323529" y="908720"/>
          <a:ext cx="8496944" cy="1728809"/>
        </p:xfrm>
        <a:graphic>
          <a:graphicData uri="http://schemas.openxmlformats.org/drawingml/2006/table">
            <a:tbl>
              <a:tblPr firstRow="1" bandRow="1"/>
              <a:tblGrid>
                <a:gridCol w="6984775">
                  <a:extLst>
                    <a:ext uri="{9D8B030D-6E8A-4147-A177-3AD203B41FA5}">
                      <a16:colId xmlns:a16="http://schemas.microsoft.com/office/drawing/2014/main" val="1053869580"/>
                    </a:ext>
                  </a:extLst>
                </a:gridCol>
                <a:gridCol w="1512169">
                  <a:extLst>
                    <a:ext uri="{9D8B030D-6E8A-4147-A177-3AD203B41FA5}">
                      <a16:colId xmlns:a16="http://schemas.microsoft.com/office/drawing/2014/main" val="4182629950"/>
                    </a:ext>
                  </a:extLst>
                </a:gridCol>
              </a:tblGrid>
              <a:tr h="514487">
                <a:tc>
                  <a:txBody>
                    <a:bodyPr/>
                    <a:lstStyle>
                      <a:lvl1pPr marL="0" algn="l" defTabSz="685800" rtl="0" eaLnBrk="1" latinLnBrk="0" hangingPunct="1">
                        <a:defRPr sz="1350" kern="1200">
                          <a:solidFill>
                            <a:schemeClr val="tx1"/>
                          </a:solidFill>
                          <a:latin typeface="Candara"/>
                        </a:defRPr>
                      </a:lvl1pPr>
                      <a:lvl2pPr marL="342900" algn="l" defTabSz="685800" rtl="0" eaLnBrk="1" latinLnBrk="0" hangingPunct="1">
                        <a:defRPr sz="1350" kern="1200">
                          <a:solidFill>
                            <a:schemeClr val="tx1"/>
                          </a:solidFill>
                          <a:latin typeface="Candara"/>
                        </a:defRPr>
                      </a:lvl2pPr>
                      <a:lvl3pPr marL="685800" algn="l" defTabSz="685800" rtl="0" eaLnBrk="1" latinLnBrk="0" hangingPunct="1">
                        <a:defRPr sz="1350" kern="1200">
                          <a:solidFill>
                            <a:schemeClr val="tx1"/>
                          </a:solidFill>
                          <a:latin typeface="Candara"/>
                        </a:defRPr>
                      </a:lvl3pPr>
                      <a:lvl4pPr marL="1028700" algn="l" defTabSz="685800" rtl="0" eaLnBrk="1" latinLnBrk="0" hangingPunct="1">
                        <a:defRPr sz="1350" kern="1200">
                          <a:solidFill>
                            <a:schemeClr val="tx1"/>
                          </a:solidFill>
                          <a:latin typeface="Candara"/>
                        </a:defRPr>
                      </a:lvl4pPr>
                      <a:lvl5pPr marL="1371600" algn="l" defTabSz="685800" rtl="0" eaLnBrk="1" latinLnBrk="0" hangingPunct="1">
                        <a:defRPr sz="1350" kern="1200">
                          <a:solidFill>
                            <a:schemeClr val="tx1"/>
                          </a:solidFill>
                          <a:latin typeface="Candara"/>
                        </a:defRPr>
                      </a:lvl5pPr>
                      <a:lvl6pPr marL="1714500" algn="l" defTabSz="685800" rtl="0" eaLnBrk="1" latinLnBrk="0" hangingPunct="1">
                        <a:defRPr sz="1350" kern="1200">
                          <a:solidFill>
                            <a:schemeClr val="tx1"/>
                          </a:solidFill>
                          <a:latin typeface="Candara"/>
                        </a:defRPr>
                      </a:lvl6pPr>
                      <a:lvl7pPr marL="2057400" algn="l" defTabSz="685800" rtl="0" eaLnBrk="1" latinLnBrk="0" hangingPunct="1">
                        <a:defRPr sz="1350" kern="1200">
                          <a:solidFill>
                            <a:schemeClr val="tx1"/>
                          </a:solidFill>
                          <a:latin typeface="Candara"/>
                        </a:defRPr>
                      </a:lvl7pPr>
                      <a:lvl8pPr marL="2400300" algn="l" defTabSz="685800" rtl="0" eaLnBrk="1" latinLnBrk="0" hangingPunct="1">
                        <a:defRPr sz="1350" kern="1200">
                          <a:solidFill>
                            <a:schemeClr val="tx1"/>
                          </a:solidFill>
                          <a:latin typeface="Candara"/>
                        </a:defRPr>
                      </a:lvl8pPr>
                      <a:lvl9pPr marL="2743200" algn="l" defTabSz="685800" rtl="0" eaLnBrk="1" latinLnBrk="0" hangingPunct="1">
                        <a:defRPr sz="1350" kern="1200">
                          <a:solidFill>
                            <a:schemeClr val="tx1"/>
                          </a:solidFill>
                          <a:latin typeface="Candara"/>
                        </a:defRPr>
                      </a:lvl9pPr>
                    </a:lstStyle>
                    <a:p>
                      <a:pPr algn="ctr" rtl="0" fontAlgn="ctr"/>
                      <a:r>
                        <a:rPr lang="en-US" sz="2000" b="1" i="0" u="none" strike="noStrike" dirty="0">
                          <a:solidFill>
                            <a:schemeClr val="bg1"/>
                          </a:solidFill>
                          <a:effectLst/>
                          <a:latin typeface="Arial" panose="020B0604020202020204" pitchFamily="34" charset="0"/>
                          <a:cs typeface="Arial" panose="020B0604020202020204" pitchFamily="34" charset="0"/>
                        </a:rPr>
                        <a:t>DESCRIPCIÓN</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404040"/>
                    </a:solidFill>
                  </a:tcPr>
                </a:tc>
                <a:tc>
                  <a:txBody>
                    <a:bodyPr/>
                    <a:lstStyle>
                      <a:lvl1pPr marL="0" algn="l" defTabSz="685800" rtl="0" eaLnBrk="1" latinLnBrk="0" hangingPunct="1">
                        <a:defRPr sz="1350" kern="1200">
                          <a:solidFill>
                            <a:schemeClr val="tx1"/>
                          </a:solidFill>
                          <a:latin typeface="Candara"/>
                        </a:defRPr>
                      </a:lvl1pPr>
                      <a:lvl2pPr marL="342900" algn="l" defTabSz="685800" rtl="0" eaLnBrk="1" latinLnBrk="0" hangingPunct="1">
                        <a:defRPr sz="1350" kern="1200">
                          <a:solidFill>
                            <a:schemeClr val="tx1"/>
                          </a:solidFill>
                          <a:latin typeface="Candara"/>
                        </a:defRPr>
                      </a:lvl2pPr>
                      <a:lvl3pPr marL="685800" algn="l" defTabSz="685800" rtl="0" eaLnBrk="1" latinLnBrk="0" hangingPunct="1">
                        <a:defRPr sz="1350" kern="1200">
                          <a:solidFill>
                            <a:schemeClr val="tx1"/>
                          </a:solidFill>
                          <a:latin typeface="Candara"/>
                        </a:defRPr>
                      </a:lvl3pPr>
                      <a:lvl4pPr marL="1028700" algn="l" defTabSz="685800" rtl="0" eaLnBrk="1" latinLnBrk="0" hangingPunct="1">
                        <a:defRPr sz="1350" kern="1200">
                          <a:solidFill>
                            <a:schemeClr val="tx1"/>
                          </a:solidFill>
                          <a:latin typeface="Candara"/>
                        </a:defRPr>
                      </a:lvl4pPr>
                      <a:lvl5pPr marL="1371600" algn="l" defTabSz="685800" rtl="0" eaLnBrk="1" latinLnBrk="0" hangingPunct="1">
                        <a:defRPr sz="1350" kern="1200">
                          <a:solidFill>
                            <a:schemeClr val="tx1"/>
                          </a:solidFill>
                          <a:latin typeface="Candara"/>
                        </a:defRPr>
                      </a:lvl5pPr>
                      <a:lvl6pPr marL="1714500" algn="l" defTabSz="685800" rtl="0" eaLnBrk="1" latinLnBrk="0" hangingPunct="1">
                        <a:defRPr sz="1350" kern="1200">
                          <a:solidFill>
                            <a:schemeClr val="tx1"/>
                          </a:solidFill>
                          <a:latin typeface="Candara"/>
                        </a:defRPr>
                      </a:lvl6pPr>
                      <a:lvl7pPr marL="2057400" algn="l" defTabSz="685800" rtl="0" eaLnBrk="1" latinLnBrk="0" hangingPunct="1">
                        <a:defRPr sz="1350" kern="1200">
                          <a:solidFill>
                            <a:schemeClr val="tx1"/>
                          </a:solidFill>
                          <a:latin typeface="Candara"/>
                        </a:defRPr>
                      </a:lvl7pPr>
                      <a:lvl8pPr marL="2400300" algn="l" defTabSz="685800" rtl="0" eaLnBrk="1" latinLnBrk="0" hangingPunct="1">
                        <a:defRPr sz="1350" kern="1200">
                          <a:solidFill>
                            <a:schemeClr val="tx1"/>
                          </a:solidFill>
                          <a:latin typeface="Candara"/>
                        </a:defRPr>
                      </a:lvl8pPr>
                      <a:lvl9pPr marL="2743200" algn="l" defTabSz="685800" rtl="0" eaLnBrk="1" latinLnBrk="0" hangingPunct="1">
                        <a:defRPr sz="1350" kern="1200">
                          <a:solidFill>
                            <a:schemeClr val="tx1"/>
                          </a:solidFill>
                          <a:latin typeface="Candara"/>
                        </a:defRPr>
                      </a:lvl9pPr>
                    </a:lstStyle>
                    <a:p>
                      <a:pPr algn="ctr" rtl="0" fontAlgn="ctr"/>
                      <a:r>
                        <a:rPr lang="en-US" sz="2000" b="1" i="0" u="none" strike="noStrike" dirty="0">
                          <a:solidFill>
                            <a:schemeClr val="bg1"/>
                          </a:solidFill>
                          <a:effectLst/>
                          <a:latin typeface="Arial" panose="020B0604020202020204" pitchFamily="34" charset="0"/>
                          <a:cs typeface="Arial" panose="020B0604020202020204" pitchFamily="34" charset="0"/>
                        </a:rPr>
                        <a:t>MONTO</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404040"/>
                    </a:solidFill>
                  </a:tcPr>
                </a:tc>
                <a:extLst>
                  <a:ext uri="{0D108BD9-81ED-4DB2-BD59-A6C34878D82A}">
                    <a16:rowId xmlns:a16="http://schemas.microsoft.com/office/drawing/2014/main" val="1461192029"/>
                  </a:ext>
                </a:extLst>
              </a:tr>
              <a:tr h="362749">
                <a:tc>
                  <a:txBody>
                    <a:bodyPr/>
                    <a:lstStyle>
                      <a:lvl1pPr marL="0" algn="l" defTabSz="685800" rtl="0" eaLnBrk="1" latinLnBrk="0" hangingPunct="1">
                        <a:defRPr sz="1350" kern="1200">
                          <a:solidFill>
                            <a:schemeClr val="tx1"/>
                          </a:solidFill>
                          <a:latin typeface="Candara"/>
                        </a:defRPr>
                      </a:lvl1pPr>
                      <a:lvl2pPr marL="342900" algn="l" defTabSz="685800" rtl="0" eaLnBrk="1" latinLnBrk="0" hangingPunct="1">
                        <a:defRPr sz="1350" kern="1200">
                          <a:solidFill>
                            <a:schemeClr val="tx1"/>
                          </a:solidFill>
                          <a:latin typeface="Candara"/>
                        </a:defRPr>
                      </a:lvl2pPr>
                      <a:lvl3pPr marL="685800" algn="l" defTabSz="685800" rtl="0" eaLnBrk="1" latinLnBrk="0" hangingPunct="1">
                        <a:defRPr sz="1350" kern="1200">
                          <a:solidFill>
                            <a:schemeClr val="tx1"/>
                          </a:solidFill>
                          <a:latin typeface="Candara"/>
                        </a:defRPr>
                      </a:lvl3pPr>
                      <a:lvl4pPr marL="1028700" algn="l" defTabSz="685800" rtl="0" eaLnBrk="1" latinLnBrk="0" hangingPunct="1">
                        <a:defRPr sz="1350" kern="1200">
                          <a:solidFill>
                            <a:schemeClr val="tx1"/>
                          </a:solidFill>
                          <a:latin typeface="Candara"/>
                        </a:defRPr>
                      </a:lvl4pPr>
                      <a:lvl5pPr marL="1371600" algn="l" defTabSz="685800" rtl="0" eaLnBrk="1" latinLnBrk="0" hangingPunct="1">
                        <a:defRPr sz="1350" kern="1200">
                          <a:solidFill>
                            <a:schemeClr val="tx1"/>
                          </a:solidFill>
                          <a:latin typeface="Candara"/>
                        </a:defRPr>
                      </a:lvl5pPr>
                      <a:lvl6pPr marL="1714500" algn="l" defTabSz="685800" rtl="0" eaLnBrk="1" latinLnBrk="0" hangingPunct="1">
                        <a:defRPr sz="1350" kern="1200">
                          <a:solidFill>
                            <a:schemeClr val="tx1"/>
                          </a:solidFill>
                          <a:latin typeface="Candara"/>
                        </a:defRPr>
                      </a:lvl6pPr>
                      <a:lvl7pPr marL="2057400" algn="l" defTabSz="685800" rtl="0" eaLnBrk="1" latinLnBrk="0" hangingPunct="1">
                        <a:defRPr sz="1350" kern="1200">
                          <a:solidFill>
                            <a:schemeClr val="tx1"/>
                          </a:solidFill>
                          <a:latin typeface="Candara"/>
                        </a:defRPr>
                      </a:lvl7pPr>
                      <a:lvl8pPr marL="2400300" algn="l" defTabSz="685800" rtl="0" eaLnBrk="1" latinLnBrk="0" hangingPunct="1">
                        <a:defRPr sz="1350" kern="1200">
                          <a:solidFill>
                            <a:schemeClr val="tx1"/>
                          </a:solidFill>
                          <a:latin typeface="Candara"/>
                        </a:defRPr>
                      </a:lvl8pPr>
                      <a:lvl9pPr marL="2743200" algn="l" defTabSz="685800" rtl="0" eaLnBrk="1" latinLnBrk="0" hangingPunct="1">
                        <a:defRPr sz="1350" kern="1200">
                          <a:solidFill>
                            <a:schemeClr val="tx1"/>
                          </a:solidFill>
                          <a:latin typeface="Candara"/>
                        </a:defRPr>
                      </a:lvl9pPr>
                    </a:lstStyle>
                    <a:p>
                      <a:pPr algn="l" rtl="0" fontAlgn="b"/>
                      <a:r>
                        <a:rPr lang="en-US" sz="2400" b="0" i="0" u="none" strike="noStrike" dirty="0">
                          <a:solidFill>
                            <a:srgbClr val="000000"/>
                          </a:solidFill>
                          <a:effectLst/>
                          <a:latin typeface="Arial" panose="020B0604020202020204" pitchFamily="34" charset="0"/>
                          <a:cs typeface="Arial" panose="020B0604020202020204" pitchFamily="34" charset="0"/>
                        </a:rPr>
                        <a:t>CONSULTORIA (PLAN DE DESARROLLO Y ORDENAMIENTO TERRITORIAL</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0D8E8"/>
                    </a:solidFill>
                  </a:tcPr>
                </a:tc>
                <a:tc>
                  <a:txBody>
                    <a:bodyPr/>
                    <a:lstStyle>
                      <a:lvl1pPr marL="0" algn="l" defTabSz="685800" rtl="0" eaLnBrk="1" latinLnBrk="0" hangingPunct="1">
                        <a:defRPr sz="1350" kern="1200">
                          <a:solidFill>
                            <a:schemeClr val="tx1"/>
                          </a:solidFill>
                          <a:latin typeface="Candara"/>
                        </a:defRPr>
                      </a:lvl1pPr>
                      <a:lvl2pPr marL="342900" algn="l" defTabSz="685800" rtl="0" eaLnBrk="1" latinLnBrk="0" hangingPunct="1">
                        <a:defRPr sz="1350" kern="1200">
                          <a:solidFill>
                            <a:schemeClr val="tx1"/>
                          </a:solidFill>
                          <a:latin typeface="Candara"/>
                        </a:defRPr>
                      </a:lvl2pPr>
                      <a:lvl3pPr marL="685800" algn="l" defTabSz="685800" rtl="0" eaLnBrk="1" latinLnBrk="0" hangingPunct="1">
                        <a:defRPr sz="1350" kern="1200">
                          <a:solidFill>
                            <a:schemeClr val="tx1"/>
                          </a:solidFill>
                          <a:latin typeface="Candara"/>
                        </a:defRPr>
                      </a:lvl3pPr>
                      <a:lvl4pPr marL="1028700" algn="l" defTabSz="685800" rtl="0" eaLnBrk="1" latinLnBrk="0" hangingPunct="1">
                        <a:defRPr sz="1350" kern="1200">
                          <a:solidFill>
                            <a:schemeClr val="tx1"/>
                          </a:solidFill>
                          <a:latin typeface="Candara"/>
                        </a:defRPr>
                      </a:lvl4pPr>
                      <a:lvl5pPr marL="1371600" algn="l" defTabSz="685800" rtl="0" eaLnBrk="1" latinLnBrk="0" hangingPunct="1">
                        <a:defRPr sz="1350" kern="1200">
                          <a:solidFill>
                            <a:schemeClr val="tx1"/>
                          </a:solidFill>
                          <a:latin typeface="Candara"/>
                        </a:defRPr>
                      </a:lvl5pPr>
                      <a:lvl6pPr marL="1714500" algn="l" defTabSz="685800" rtl="0" eaLnBrk="1" latinLnBrk="0" hangingPunct="1">
                        <a:defRPr sz="1350" kern="1200">
                          <a:solidFill>
                            <a:schemeClr val="tx1"/>
                          </a:solidFill>
                          <a:latin typeface="Candara"/>
                        </a:defRPr>
                      </a:lvl6pPr>
                      <a:lvl7pPr marL="2057400" algn="l" defTabSz="685800" rtl="0" eaLnBrk="1" latinLnBrk="0" hangingPunct="1">
                        <a:defRPr sz="1350" kern="1200">
                          <a:solidFill>
                            <a:schemeClr val="tx1"/>
                          </a:solidFill>
                          <a:latin typeface="Candara"/>
                        </a:defRPr>
                      </a:lvl7pPr>
                      <a:lvl8pPr marL="2400300" algn="l" defTabSz="685800" rtl="0" eaLnBrk="1" latinLnBrk="0" hangingPunct="1">
                        <a:defRPr sz="1350" kern="1200">
                          <a:solidFill>
                            <a:schemeClr val="tx1"/>
                          </a:solidFill>
                          <a:latin typeface="Candara"/>
                        </a:defRPr>
                      </a:lvl8pPr>
                      <a:lvl9pPr marL="2743200" algn="l" defTabSz="685800" rtl="0" eaLnBrk="1" latinLnBrk="0" hangingPunct="1">
                        <a:defRPr sz="1350" kern="1200">
                          <a:solidFill>
                            <a:schemeClr val="tx1"/>
                          </a:solidFill>
                          <a:latin typeface="Candara"/>
                        </a:defRPr>
                      </a:lvl9pPr>
                    </a:lstStyle>
                    <a:p>
                      <a:pPr algn="r" fontAlgn="ctr"/>
                      <a:r>
                        <a:rPr lang="es-EC" sz="2400" b="0" i="0" u="none" strike="noStrike" dirty="0">
                          <a:solidFill>
                            <a:srgbClr val="000000"/>
                          </a:solidFill>
                          <a:effectLst/>
                          <a:latin typeface="Arial" panose="020B0604020202020204" pitchFamily="34" charset="0"/>
                          <a:cs typeface="Arial" panose="020B0604020202020204" pitchFamily="34" charset="0"/>
                        </a:rPr>
                        <a:t>19,450.0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0D8E8"/>
                    </a:solidFill>
                  </a:tcPr>
                </a:tc>
                <a:extLst>
                  <a:ext uri="{0D108BD9-81ED-4DB2-BD59-A6C34878D82A}">
                    <a16:rowId xmlns:a16="http://schemas.microsoft.com/office/drawing/2014/main" val="165216946"/>
                  </a:ext>
                </a:extLst>
              </a:tr>
              <a:tr h="473277">
                <a:tc>
                  <a:txBody>
                    <a:bodyPr/>
                    <a:lstStyle>
                      <a:lvl1pPr marL="0" algn="l" defTabSz="685800" rtl="0" eaLnBrk="1" latinLnBrk="0" hangingPunct="1">
                        <a:defRPr sz="1350" kern="1200">
                          <a:solidFill>
                            <a:schemeClr val="tx1"/>
                          </a:solidFill>
                          <a:latin typeface="Candara"/>
                        </a:defRPr>
                      </a:lvl1pPr>
                      <a:lvl2pPr marL="342900" algn="l" defTabSz="685800" rtl="0" eaLnBrk="1" latinLnBrk="0" hangingPunct="1">
                        <a:defRPr sz="1350" kern="1200">
                          <a:solidFill>
                            <a:schemeClr val="tx1"/>
                          </a:solidFill>
                          <a:latin typeface="Candara"/>
                        </a:defRPr>
                      </a:lvl2pPr>
                      <a:lvl3pPr marL="685800" algn="l" defTabSz="685800" rtl="0" eaLnBrk="1" latinLnBrk="0" hangingPunct="1">
                        <a:defRPr sz="1350" kern="1200">
                          <a:solidFill>
                            <a:schemeClr val="tx1"/>
                          </a:solidFill>
                          <a:latin typeface="Candara"/>
                        </a:defRPr>
                      </a:lvl3pPr>
                      <a:lvl4pPr marL="1028700" algn="l" defTabSz="685800" rtl="0" eaLnBrk="1" latinLnBrk="0" hangingPunct="1">
                        <a:defRPr sz="1350" kern="1200">
                          <a:solidFill>
                            <a:schemeClr val="tx1"/>
                          </a:solidFill>
                          <a:latin typeface="Candara"/>
                        </a:defRPr>
                      </a:lvl4pPr>
                      <a:lvl5pPr marL="1371600" algn="l" defTabSz="685800" rtl="0" eaLnBrk="1" latinLnBrk="0" hangingPunct="1">
                        <a:defRPr sz="1350" kern="1200">
                          <a:solidFill>
                            <a:schemeClr val="tx1"/>
                          </a:solidFill>
                          <a:latin typeface="Candara"/>
                        </a:defRPr>
                      </a:lvl5pPr>
                      <a:lvl6pPr marL="1714500" algn="l" defTabSz="685800" rtl="0" eaLnBrk="1" latinLnBrk="0" hangingPunct="1">
                        <a:defRPr sz="1350" kern="1200">
                          <a:solidFill>
                            <a:schemeClr val="tx1"/>
                          </a:solidFill>
                          <a:latin typeface="Candara"/>
                        </a:defRPr>
                      </a:lvl6pPr>
                      <a:lvl7pPr marL="2057400" algn="l" defTabSz="685800" rtl="0" eaLnBrk="1" latinLnBrk="0" hangingPunct="1">
                        <a:defRPr sz="1350" kern="1200">
                          <a:solidFill>
                            <a:schemeClr val="tx1"/>
                          </a:solidFill>
                          <a:latin typeface="Candara"/>
                        </a:defRPr>
                      </a:lvl7pPr>
                      <a:lvl8pPr marL="2400300" algn="l" defTabSz="685800" rtl="0" eaLnBrk="1" latinLnBrk="0" hangingPunct="1">
                        <a:defRPr sz="1350" kern="1200">
                          <a:solidFill>
                            <a:schemeClr val="tx1"/>
                          </a:solidFill>
                          <a:latin typeface="Candara"/>
                        </a:defRPr>
                      </a:lvl8pPr>
                      <a:lvl9pPr marL="2743200" algn="l" defTabSz="685800" rtl="0" eaLnBrk="1" latinLnBrk="0" hangingPunct="1">
                        <a:defRPr sz="1350" kern="1200">
                          <a:solidFill>
                            <a:schemeClr val="tx1"/>
                          </a:solidFill>
                          <a:latin typeface="Candara"/>
                        </a:defRPr>
                      </a:lvl9pPr>
                    </a:lstStyle>
                    <a:p>
                      <a:pPr algn="ctr" rtl="0" fontAlgn="ctr"/>
                      <a:r>
                        <a:rPr lang="en-US" sz="2400" b="1" i="0" u="none" strike="noStrike" dirty="0">
                          <a:solidFill>
                            <a:srgbClr val="000000"/>
                          </a:solidFill>
                          <a:effectLst/>
                          <a:latin typeface="Arial" panose="020B0604020202020204" pitchFamily="34" charset="0"/>
                          <a:cs typeface="Arial" panose="020B0604020202020204" pitchFamily="34" charset="0"/>
                        </a:rPr>
                        <a:t>TOTAL</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E9EDF4"/>
                    </a:solidFill>
                  </a:tcPr>
                </a:tc>
                <a:tc>
                  <a:txBody>
                    <a:bodyPr/>
                    <a:lstStyle>
                      <a:lvl1pPr marL="0" algn="l" defTabSz="685800" rtl="0" eaLnBrk="1" latinLnBrk="0" hangingPunct="1">
                        <a:defRPr sz="1350" kern="1200">
                          <a:solidFill>
                            <a:schemeClr val="tx1"/>
                          </a:solidFill>
                          <a:latin typeface="Candara"/>
                        </a:defRPr>
                      </a:lvl1pPr>
                      <a:lvl2pPr marL="342900" algn="l" defTabSz="685800" rtl="0" eaLnBrk="1" latinLnBrk="0" hangingPunct="1">
                        <a:defRPr sz="1350" kern="1200">
                          <a:solidFill>
                            <a:schemeClr val="tx1"/>
                          </a:solidFill>
                          <a:latin typeface="Candara"/>
                        </a:defRPr>
                      </a:lvl2pPr>
                      <a:lvl3pPr marL="685800" algn="l" defTabSz="685800" rtl="0" eaLnBrk="1" latinLnBrk="0" hangingPunct="1">
                        <a:defRPr sz="1350" kern="1200">
                          <a:solidFill>
                            <a:schemeClr val="tx1"/>
                          </a:solidFill>
                          <a:latin typeface="Candara"/>
                        </a:defRPr>
                      </a:lvl3pPr>
                      <a:lvl4pPr marL="1028700" algn="l" defTabSz="685800" rtl="0" eaLnBrk="1" latinLnBrk="0" hangingPunct="1">
                        <a:defRPr sz="1350" kern="1200">
                          <a:solidFill>
                            <a:schemeClr val="tx1"/>
                          </a:solidFill>
                          <a:latin typeface="Candara"/>
                        </a:defRPr>
                      </a:lvl4pPr>
                      <a:lvl5pPr marL="1371600" algn="l" defTabSz="685800" rtl="0" eaLnBrk="1" latinLnBrk="0" hangingPunct="1">
                        <a:defRPr sz="1350" kern="1200">
                          <a:solidFill>
                            <a:schemeClr val="tx1"/>
                          </a:solidFill>
                          <a:latin typeface="Candara"/>
                        </a:defRPr>
                      </a:lvl5pPr>
                      <a:lvl6pPr marL="1714500" algn="l" defTabSz="685800" rtl="0" eaLnBrk="1" latinLnBrk="0" hangingPunct="1">
                        <a:defRPr sz="1350" kern="1200">
                          <a:solidFill>
                            <a:schemeClr val="tx1"/>
                          </a:solidFill>
                          <a:latin typeface="Candara"/>
                        </a:defRPr>
                      </a:lvl6pPr>
                      <a:lvl7pPr marL="2057400" algn="l" defTabSz="685800" rtl="0" eaLnBrk="1" latinLnBrk="0" hangingPunct="1">
                        <a:defRPr sz="1350" kern="1200">
                          <a:solidFill>
                            <a:schemeClr val="tx1"/>
                          </a:solidFill>
                          <a:latin typeface="Candara"/>
                        </a:defRPr>
                      </a:lvl7pPr>
                      <a:lvl8pPr marL="2400300" algn="l" defTabSz="685800" rtl="0" eaLnBrk="1" latinLnBrk="0" hangingPunct="1">
                        <a:defRPr sz="1350" kern="1200">
                          <a:solidFill>
                            <a:schemeClr val="tx1"/>
                          </a:solidFill>
                          <a:latin typeface="Candara"/>
                        </a:defRPr>
                      </a:lvl8pPr>
                      <a:lvl9pPr marL="2743200" algn="l" defTabSz="685800" rtl="0" eaLnBrk="1" latinLnBrk="0" hangingPunct="1">
                        <a:defRPr sz="1350" kern="1200">
                          <a:solidFill>
                            <a:schemeClr val="tx1"/>
                          </a:solidFill>
                          <a:latin typeface="Candara"/>
                        </a:defRPr>
                      </a:lvl9pPr>
                    </a:lstStyle>
                    <a:p>
                      <a:pPr algn="r" rtl="0" fontAlgn="b"/>
                      <a:endParaRPr lang="en-US" sz="24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E9EDF4"/>
                    </a:solidFill>
                  </a:tcPr>
                </a:tc>
                <a:extLst>
                  <a:ext uri="{0D108BD9-81ED-4DB2-BD59-A6C34878D82A}">
                    <a16:rowId xmlns:a16="http://schemas.microsoft.com/office/drawing/2014/main" val="431753400"/>
                  </a:ext>
                </a:extLst>
              </a:tr>
            </a:tbl>
          </a:graphicData>
        </a:graphic>
      </p:graphicFrame>
    </p:spTree>
    <p:extLst>
      <p:ext uri="{BB962C8B-B14F-4D97-AF65-F5344CB8AC3E}">
        <p14:creationId xmlns:p14="http://schemas.microsoft.com/office/powerpoint/2010/main" val="105210309"/>
      </p:ext>
    </p:extLst>
  </p:cSld>
  <p:clrMapOvr>
    <a:masterClrMapping/>
  </p:clrMapOvr>
  <p:transition spd="slow">
    <p:randomBar dir="vert"/>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79512" y="116632"/>
            <a:ext cx="8784976" cy="6624736"/>
          </a:xfrm>
        </p:spPr>
        <p:txBody>
          <a:bodyPr>
            <a:normAutofit fontScale="90000"/>
          </a:bodyPr>
          <a:lstStyle/>
          <a:p>
            <a:br>
              <a:rPr lang="es-ES" sz="4000" b="1" dirty="0">
                <a:solidFill>
                  <a:schemeClr val="tx1"/>
                </a:solidFill>
              </a:rPr>
            </a:br>
            <a:br>
              <a:rPr lang="es-ES" sz="4000"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endParaRPr lang="es-ES" dirty="0">
              <a:solidFill>
                <a:srgbClr val="FF0000"/>
              </a:solidFill>
            </a:endParaRPr>
          </a:p>
        </p:txBody>
      </p:sp>
      <p:sp>
        <p:nvSpPr>
          <p:cNvPr id="5" name="4 Rectángulo"/>
          <p:cNvSpPr/>
          <p:nvPr/>
        </p:nvSpPr>
        <p:spPr>
          <a:xfrm>
            <a:off x="887334" y="836712"/>
            <a:ext cx="7358114" cy="954107"/>
          </a:xfrm>
          <a:prstGeom prst="rect">
            <a:avLst/>
          </a:prstGeom>
        </p:spPr>
        <p:txBody>
          <a:bodyPr wrap="square">
            <a:spAutoFit/>
          </a:bodyPr>
          <a:lstStyle/>
          <a:p>
            <a:pPr algn="ctr"/>
            <a:r>
              <a:rPr lang="es-ES" sz="2800" b="1" dirty="0">
                <a:effectLst>
                  <a:glow rad="228600">
                    <a:schemeClr val="accent4">
                      <a:satMod val="175000"/>
                      <a:alpha val="40000"/>
                    </a:schemeClr>
                  </a:glow>
                </a:effectLst>
                <a:latin typeface="Arial" panose="020B0604020202020204" pitchFamily="34" charset="0"/>
                <a:cs typeface="Arial" panose="020B0604020202020204" pitchFamily="34" charset="0"/>
              </a:rPr>
              <a:t>COMPONENTE SOCIAL CULTURA DEPORTES</a:t>
            </a:r>
          </a:p>
        </p:txBody>
      </p:sp>
      <p:pic>
        <p:nvPicPr>
          <p:cNvPr id="3" name="Imagen 2">
            <a:extLst>
              <a:ext uri="{FF2B5EF4-FFF2-40B4-BE49-F238E27FC236}">
                <a16:creationId xmlns:a16="http://schemas.microsoft.com/office/drawing/2014/main" id="{C91A8F93-AE57-4002-AA25-FD7F3C1F290D}"/>
              </a:ext>
            </a:extLst>
          </p:cNvPr>
          <p:cNvPicPr>
            <a:picLocks noChangeAspect="1"/>
          </p:cNvPicPr>
          <p:nvPr/>
        </p:nvPicPr>
        <p:blipFill>
          <a:blip r:embed="rId2"/>
          <a:stretch>
            <a:fillRect/>
          </a:stretch>
        </p:blipFill>
        <p:spPr>
          <a:xfrm>
            <a:off x="1403647" y="2408735"/>
            <a:ext cx="6439627" cy="3396529"/>
          </a:xfrm>
          <a:prstGeom prst="rect">
            <a:avLst/>
          </a:prstGeom>
        </p:spPr>
      </p:pic>
      <p:pic>
        <p:nvPicPr>
          <p:cNvPr id="4" name="Picture 2" descr="Vector gratuito dibujado a mano ilustración de colección de personajes colombianos">
            <a:hlinkClick r:id="rId3"/>
            <a:extLst>
              <a:ext uri="{FF2B5EF4-FFF2-40B4-BE49-F238E27FC236}">
                <a16:creationId xmlns:a16="http://schemas.microsoft.com/office/drawing/2014/main" id="{67C2540A-4E7A-A2DC-8093-37054E8A22F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669" t="12814" r="2396" b="15090"/>
          <a:stretch>
            <a:fillRect/>
          </a:stretch>
        </p:blipFill>
        <p:spPr bwMode="auto">
          <a:xfrm>
            <a:off x="755576" y="2102425"/>
            <a:ext cx="7200800" cy="3721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498233"/>
      </p:ext>
    </p:extLst>
  </p:cSld>
  <p:clrMapOvr>
    <a:masterClrMapping/>
  </p:clrMapOvr>
  <p:transition spd="slow">
    <p:wip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360DF9-1948-9859-D418-36E6B45ADEA8}"/>
            </a:ext>
          </a:extLst>
        </p:cNvPr>
        <p:cNvGrpSpPr/>
        <p:nvPr/>
      </p:nvGrpSpPr>
      <p:grpSpPr>
        <a:xfrm>
          <a:off x="0" y="0"/>
          <a:ext cx="0" cy="0"/>
          <a:chOff x="0" y="0"/>
          <a:chExt cx="0" cy="0"/>
        </a:xfrm>
      </p:grpSpPr>
      <p:sp>
        <p:nvSpPr>
          <p:cNvPr id="2" name="1 Título">
            <a:extLst>
              <a:ext uri="{FF2B5EF4-FFF2-40B4-BE49-F238E27FC236}">
                <a16:creationId xmlns:a16="http://schemas.microsoft.com/office/drawing/2014/main" id="{E4FEDA60-668B-F322-E2FD-6E5537BB7FDA}"/>
              </a:ext>
            </a:extLst>
          </p:cNvPr>
          <p:cNvSpPr>
            <a:spLocks noGrp="1"/>
          </p:cNvSpPr>
          <p:nvPr>
            <p:ph type="ctrTitle"/>
          </p:nvPr>
        </p:nvSpPr>
        <p:spPr>
          <a:xfrm>
            <a:off x="179512" y="116632"/>
            <a:ext cx="8784976" cy="6624736"/>
          </a:xfrm>
        </p:spPr>
        <p:txBody>
          <a:bodyPr>
            <a:normAutofit fontScale="90000"/>
          </a:bodyPr>
          <a:lstStyle/>
          <a:p>
            <a:br>
              <a:rPr lang="es-ES" sz="4000" b="1" dirty="0">
                <a:solidFill>
                  <a:schemeClr val="tx1"/>
                </a:solidFill>
              </a:rPr>
            </a:br>
            <a:br>
              <a:rPr lang="es-ES" sz="4000"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endParaRPr lang="es-ES" dirty="0">
              <a:solidFill>
                <a:srgbClr val="FF0000"/>
              </a:solidFill>
            </a:endParaRPr>
          </a:p>
        </p:txBody>
      </p:sp>
      <p:sp>
        <p:nvSpPr>
          <p:cNvPr id="5" name="4 Rectángulo">
            <a:extLst>
              <a:ext uri="{FF2B5EF4-FFF2-40B4-BE49-F238E27FC236}">
                <a16:creationId xmlns:a16="http://schemas.microsoft.com/office/drawing/2014/main" id="{7E2BAD4D-A5A4-9A9E-056B-D55BAA41B359}"/>
              </a:ext>
            </a:extLst>
          </p:cNvPr>
          <p:cNvSpPr/>
          <p:nvPr/>
        </p:nvSpPr>
        <p:spPr>
          <a:xfrm>
            <a:off x="1071538" y="2500306"/>
            <a:ext cx="7358114" cy="523220"/>
          </a:xfrm>
          <a:prstGeom prst="rect">
            <a:avLst/>
          </a:prstGeom>
        </p:spPr>
        <p:txBody>
          <a:bodyPr wrap="square">
            <a:spAutoFit/>
          </a:bodyPr>
          <a:lstStyle/>
          <a:p>
            <a:pPr algn="ctr"/>
            <a:endParaRPr lang="es-ES" sz="2800" dirty="0"/>
          </a:p>
        </p:txBody>
      </p:sp>
      <p:graphicFrame>
        <p:nvGraphicFramePr>
          <p:cNvPr id="8" name="5 Tabla">
            <a:extLst>
              <a:ext uri="{FF2B5EF4-FFF2-40B4-BE49-F238E27FC236}">
                <a16:creationId xmlns:a16="http://schemas.microsoft.com/office/drawing/2014/main" id="{33272F69-8654-BC2C-E211-9A0E2FE2531F}"/>
              </a:ext>
            </a:extLst>
          </p:cNvPr>
          <p:cNvGraphicFramePr>
            <a:graphicFrameLocks noGrp="1"/>
          </p:cNvGraphicFramePr>
          <p:nvPr>
            <p:extLst>
              <p:ext uri="{D42A27DB-BD31-4B8C-83A1-F6EECF244321}">
                <p14:modId xmlns:p14="http://schemas.microsoft.com/office/powerpoint/2010/main" val="1943003380"/>
              </p:ext>
            </p:extLst>
          </p:nvPr>
        </p:nvGraphicFramePr>
        <p:xfrm>
          <a:off x="265603" y="5085184"/>
          <a:ext cx="8704140" cy="944880"/>
        </p:xfrm>
        <a:graphic>
          <a:graphicData uri="http://schemas.openxmlformats.org/drawingml/2006/table">
            <a:tbl>
              <a:tblPr firstRow="1" bandRow="1"/>
              <a:tblGrid>
                <a:gridCol w="6120680">
                  <a:extLst>
                    <a:ext uri="{9D8B030D-6E8A-4147-A177-3AD203B41FA5}">
                      <a16:colId xmlns:a16="http://schemas.microsoft.com/office/drawing/2014/main" val="20000"/>
                    </a:ext>
                  </a:extLst>
                </a:gridCol>
                <a:gridCol w="2583460">
                  <a:extLst>
                    <a:ext uri="{9D8B030D-6E8A-4147-A177-3AD203B41FA5}">
                      <a16:colId xmlns:a16="http://schemas.microsoft.com/office/drawing/2014/main" val="20001"/>
                    </a:ext>
                  </a:extLst>
                </a:gridCol>
              </a:tblGrid>
              <a:tr h="849086">
                <a:tc>
                  <a:txBody>
                    <a:bodyPr/>
                    <a:lstStyle>
                      <a:lvl1pPr marL="0" algn="l" defTabSz="685800" rtl="0" eaLnBrk="1" latinLnBrk="0" hangingPunct="1">
                        <a:defRPr sz="1350" b="1" kern="1200">
                          <a:solidFill>
                            <a:schemeClr val="lt1"/>
                          </a:solidFill>
                          <a:latin typeface="Calibri"/>
                        </a:defRPr>
                      </a:lvl1pPr>
                      <a:lvl2pPr marL="342900" algn="l" defTabSz="685800" rtl="0" eaLnBrk="1" latinLnBrk="0" hangingPunct="1">
                        <a:defRPr sz="1350" b="1" kern="1200">
                          <a:solidFill>
                            <a:schemeClr val="lt1"/>
                          </a:solidFill>
                          <a:latin typeface="Calibri"/>
                        </a:defRPr>
                      </a:lvl2pPr>
                      <a:lvl3pPr marL="685800" algn="l" defTabSz="685800" rtl="0" eaLnBrk="1" latinLnBrk="0" hangingPunct="1">
                        <a:defRPr sz="1350" b="1" kern="1200">
                          <a:solidFill>
                            <a:schemeClr val="lt1"/>
                          </a:solidFill>
                          <a:latin typeface="Calibri"/>
                        </a:defRPr>
                      </a:lvl3pPr>
                      <a:lvl4pPr marL="1028700" algn="l" defTabSz="685800" rtl="0" eaLnBrk="1" latinLnBrk="0" hangingPunct="1">
                        <a:defRPr sz="1350" b="1" kern="1200">
                          <a:solidFill>
                            <a:schemeClr val="lt1"/>
                          </a:solidFill>
                          <a:latin typeface="Calibri"/>
                        </a:defRPr>
                      </a:lvl4pPr>
                      <a:lvl5pPr marL="1371600" algn="l" defTabSz="685800" rtl="0" eaLnBrk="1" latinLnBrk="0" hangingPunct="1">
                        <a:defRPr sz="1350" b="1" kern="1200">
                          <a:solidFill>
                            <a:schemeClr val="lt1"/>
                          </a:solidFill>
                          <a:latin typeface="Calibri"/>
                        </a:defRPr>
                      </a:lvl5pPr>
                      <a:lvl6pPr marL="1714500" algn="l" defTabSz="685800" rtl="0" eaLnBrk="1" latinLnBrk="0" hangingPunct="1">
                        <a:defRPr sz="1350" b="1" kern="1200">
                          <a:solidFill>
                            <a:schemeClr val="lt1"/>
                          </a:solidFill>
                          <a:latin typeface="Calibri"/>
                        </a:defRPr>
                      </a:lvl6pPr>
                      <a:lvl7pPr marL="2057400" algn="l" defTabSz="685800" rtl="0" eaLnBrk="1" latinLnBrk="0" hangingPunct="1">
                        <a:defRPr sz="1350" b="1" kern="1200">
                          <a:solidFill>
                            <a:schemeClr val="lt1"/>
                          </a:solidFill>
                          <a:latin typeface="Calibri"/>
                        </a:defRPr>
                      </a:lvl7pPr>
                      <a:lvl8pPr marL="2400300" algn="l" defTabSz="685800" rtl="0" eaLnBrk="1" latinLnBrk="0" hangingPunct="1">
                        <a:defRPr sz="1350" b="1" kern="1200">
                          <a:solidFill>
                            <a:schemeClr val="lt1"/>
                          </a:solidFill>
                          <a:latin typeface="Calibri"/>
                        </a:defRPr>
                      </a:lvl8pPr>
                      <a:lvl9pPr marL="2743200" algn="l" defTabSz="685800" rtl="0" eaLnBrk="1" latinLnBrk="0" hangingPunct="1">
                        <a:defRPr sz="1350" b="1" kern="1200">
                          <a:solidFill>
                            <a:schemeClr val="lt1"/>
                          </a:solidFill>
                          <a:latin typeface="Calibri"/>
                        </a:defRPr>
                      </a:lvl9pPr>
                    </a:lstStyle>
                    <a:p>
                      <a:pPr algn="ctr"/>
                      <a:r>
                        <a:rPr lang="es-ES" sz="2800" dirty="0">
                          <a:latin typeface="Arial" panose="020B0604020202020204" pitchFamily="34" charset="0"/>
                          <a:cs typeface="Arial" panose="020B0604020202020204" pitchFamily="34" charset="0"/>
                        </a:rPr>
                        <a:t>PROYECTO COLONIA VACACIONAL CHINIMBIMI 2024</a:t>
                      </a:r>
                    </a:p>
                  </a:txBody>
                  <a:tcPr>
                    <a:lnL w="12700" cmpd="sng">
                      <a:solidFill>
                        <a:sysClr val="window" lastClr="FFFFFF"/>
                      </a:solidFill>
                    </a:lnL>
                    <a:lnR w="127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mpd="sng">
                      <a:solidFill>
                        <a:sysClr val="window" lastClr="FFFFFF"/>
                      </a:solidFill>
                    </a:lnB>
                    <a:lnTlToBr w="12700" cmpd="sng">
                      <a:noFill/>
                      <a:prstDash val="solid"/>
                    </a:lnTlToBr>
                    <a:lnBlToTr w="12700" cmpd="sng">
                      <a:noFill/>
                      <a:prstDash val="solid"/>
                    </a:lnBlToTr>
                    <a:solidFill>
                      <a:srgbClr val="F79646"/>
                    </a:solidFill>
                  </a:tcPr>
                </a:tc>
                <a:tc>
                  <a:txBody>
                    <a:bodyPr/>
                    <a:lstStyle>
                      <a:lvl1pPr marL="0" algn="l" defTabSz="685800" rtl="0" eaLnBrk="1" latinLnBrk="0" hangingPunct="1">
                        <a:defRPr sz="1350" b="1" kern="1200">
                          <a:solidFill>
                            <a:schemeClr val="lt1"/>
                          </a:solidFill>
                          <a:latin typeface="Calibri"/>
                        </a:defRPr>
                      </a:lvl1pPr>
                      <a:lvl2pPr marL="342900" algn="l" defTabSz="685800" rtl="0" eaLnBrk="1" latinLnBrk="0" hangingPunct="1">
                        <a:defRPr sz="1350" b="1" kern="1200">
                          <a:solidFill>
                            <a:schemeClr val="lt1"/>
                          </a:solidFill>
                          <a:latin typeface="Calibri"/>
                        </a:defRPr>
                      </a:lvl2pPr>
                      <a:lvl3pPr marL="685800" algn="l" defTabSz="685800" rtl="0" eaLnBrk="1" latinLnBrk="0" hangingPunct="1">
                        <a:defRPr sz="1350" b="1" kern="1200">
                          <a:solidFill>
                            <a:schemeClr val="lt1"/>
                          </a:solidFill>
                          <a:latin typeface="Calibri"/>
                        </a:defRPr>
                      </a:lvl3pPr>
                      <a:lvl4pPr marL="1028700" algn="l" defTabSz="685800" rtl="0" eaLnBrk="1" latinLnBrk="0" hangingPunct="1">
                        <a:defRPr sz="1350" b="1" kern="1200">
                          <a:solidFill>
                            <a:schemeClr val="lt1"/>
                          </a:solidFill>
                          <a:latin typeface="Calibri"/>
                        </a:defRPr>
                      </a:lvl4pPr>
                      <a:lvl5pPr marL="1371600" algn="l" defTabSz="685800" rtl="0" eaLnBrk="1" latinLnBrk="0" hangingPunct="1">
                        <a:defRPr sz="1350" b="1" kern="1200">
                          <a:solidFill>
                            <a:schemeClr val="lt1"/>
                          </a:solidFill>
                          <a:latin typeface="Calibri"/>
                        </a:defRPr>
                      </a:lvl5pPr>
                      <a:lvl6pPr marL="1714500" algn="l" defTabSz="685800" rtl="0" eaLnBrk="1" latinLnBrk="0" hangingPunct="1">
                        <a:defRPr sz="1350" b="1" kern="1200">
                          <a:solidFill>
                            <a:schemeClr val="lt1"/>
                          </a:solidFill>
                          <a:latin typeface="Calibri"/>
                        </a:defRPr>
                      </a:lvl6pPr>
                      <a:lvl7pPr marL="2057400" algn="l" defTabSz="685800" rtl="0" eaLnBrk="1" latinLnBrk="0" hangingPunct="1">
                        <a:defRPr sz="1350" b="1" kern="1200">
                          <a:solidFill>
                            <a:schemeClr val="lt1"/>
                          </a:solidFill>
                          <a:latin typeface="Calibri"/>
                        </a:defRPr>
                      </a:lvl7pPr>
                      <a:lvl8pPr marL="2400300" algn="l" defTabSz="685800" rtl="0" eaLnBrk="1" latinLnBrk="0" hangingPunct="1">
                        <a:defRPr sz="1350" b="1" kern="1200">
                          <a:solidFill>
                            <a:schemeClr val="lt1"/>
                          </a:solidFill>
                          <a:latin typeface="Calibri"/>
                        </a:defRPr>
                      </a:lvl8pPr>
                      <a:lvl9pPr marL="2743200" algn="l" defTabSz="685800" rtl="0" eaLnBrk="1" latinLnBrk="0" hangingPunct="1">
                        <a:defRPr sz="1350" b="1" kern="1200">
                          <a:solidFill>
                            <a:schemeClr val="lt1"/>
                          </a:solidFill>
                          <a:latin typeface="Calibri"/>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2800" b="1" kern="1200" dirty="0">
                          <a:solidFill>
                            <a:schemeClr val="bg1"/>
                          </a:solidFill>
                          <a:latin typeface="Arial" panose="020B0604020202020204" pitchFamily="34" charset="0"/>
                          <a:ea typeface="+mn-ea"/>
                          <a:cs typeface="Arial" panose="020B0604020202020204" pitchFamily="34" charset="0"/>
                        </a:rPr>
                        <a:t>$ 2.058,55 </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mpd="sng">
                      <a:solidFill>
                        <a:sysClr val="window" lastClr="FFFFFF"/>
                      </a:solidFill>
                    </a:lnB>
                    <a:lnTlToBr w="12700" cmpd="sng">
                      <a:noFill/>
                      <a:prstDash val="solid"/>
                    </a:lnTlToBr>
                    <a:lnBlToTr w="12700" cmpd="sng">
                      <a:noFill/>
                      <a:prstDash val="solid"/>
                    </a:lnBlToTr>
                    <a:solidFill>
                      <a:srgbClr val="F79646"/>
                    </a:solidFill>
                  </a:tcPr>
                </a:tc>
                <a:extLst>
                  <a:ext uri="{0D108BD9-81ED-4DB2-BD59-A6C34878D82A}">
                    <a16:rowId xmlns:a16="http://schemas.microsoft.com/office/drawing/2014/main" val="10000"/>
                  </a:ext>
                </a:extLst>
              </a:tr>
            </a:tbl>
          </a:graphicData>
        </a:graphic>
      </p:graphicFrame>
      <p:pic>
        <p:nvPicPr>
          <p:cNvPr id="4" name="Imagen 3">
            <a:extLst>
              <a:ext uri="{FF2B5EF4-FFF2-40B4-BE49-F238E27FC236}">
                <a16:creationId xmlns:a16="http://schemas.microsoft.com/office/drawing/2014/main" id="{3355D4AB-1198-8B5F-D888-1A96C84A296A}"/>
              </a:ext>
            </a:extLst>
          </p:cNvPr>
          <p:cNvPicPr>
            <a:picLocks noChangeAspect="1"/>
          </p:cNvPicPr>
          <p:nvPr/>
        </p:nvPicPr>
        <p:blipFill>
          <a:blip r:embed="rId2" cstate="print">
            <a:extLst>
              <a:ext uri="{28A0092B-C50C-407E-A947-70E740481C1C}">
                <a14:useLocalDpi xmlns:a14="http://schemas.microsoft.com/office/drawing/2010/main" val="0"/>
              </a:ext>
            </a:extLst>
          </a:blip>
          <a:srcRect t="37315" b="17302"/>
          <a:stretch>
            <a:fillRect/>
          </a:stretch>
        </p:blipFill>
        <p:spPr>
          <a:xfrm>
            <a:off x="567512" y="164818"/>
            <a:ext cx="3017888" cy="2436090"/>
          </a:xfrm>
          <a:prstGeom prst="rect">
            <a:avLst/>
          </a:prstGeom>
        </p:spPr>
      </p:pic>
      <p:pic>
        <p:nvPicPr>
          <p:cNvPr id="7" name="Imagen 6">
            <a:extLst>
              <a:ext uri="{FF2B5EF4-FFF2-40B4-BE49-F238E27FC236}">
                <a16:creationId xmlns:a16="http://schemas.microsoft.com/office/drawing/2014/main" id="{28D0D646-4182-0230-7EA1-56810727F27E}"/>
              </a:ext>
            </a:extLst>
          </p:cNvPr>
          <p:cNvPicPr>
            <a:picLocks noChangeAspect="1"/>
          </p:cNvPicPr>
          <p:nvPr/>
        </p:nvPicPr>
        <p:blipFill>
          <a:blip r:embed="rId3" cstate="print">
            <a:extLst>
              <a:ext uri="{28A0092B-C50C-407E-A947-70E740481C1C}">
                <a14:useLocalDpi xmlns:a14="http://schemas.microsoft.com/office/drawing/2010/main" val="0"/>
              </a:ext>
            </a:extLst>
          </a:blip>
          <a:srcRect b="37634"/>
          <a:stretch>
            <a:fillRect/>
          </a:stretch>
        </p:blipFill>
        <p:spPr>
          <a:xfrm>
            <a:off x="4765156" y="99328"/>
            <a:ext cx="3811332" cy="2636685"/>
          </a:xfrm>
          <a:prstGeom prst="rect">
            <a:avLst/>
          </a:prstGeom>
        </p:spPr>
      </p:pic>
      <p:pic>
        <p:nvPicPr>
          <p:cNvPr id="10" name="Imagen 9">
            <a:extLst>
              <a:ext uri="{FF2B5EF4-FFF2-40B4-BE49-F238E27FC236}">
                <a16:creationId xmlns:a16="http://schemas.microsoft.com/office/drawing/2014/main" id="{21EEB7BF-695B-2D2C-A909-81ECD47B6034}"/>
              </a:ext>
            </a:extLst>
          </p:cNvPr>
          <p:cNvPicPr>
            <a:picLocks noChangeAspect="1"/>
          </p:cNvPicPr>
          <p:nvPr/>
        </p:nvPicPr>
        <p:blipFill>
          <a:blip r:embed="rId4">
            <a:extLst>
              <a:ext uri="{28A0092B-C50C-407E-A947-70E740481C1C}">
                <a14:useLocalDpi xmlns:a14="http://schemas.microsoft.com/office/drawing/2010/main" val="0"/>
              </a:ext>
            </a:extLst>
          </a:blip>
          <a:srcRect t="23274" b="42555"/>
          <a:stretch>
            <a:fillRect/>
          </a:stretch>
        </p:blipFill>
        <p:spPr>
          <a:xfrm>
            <a:off x="516541" y="2733094"/>
            <a:ext cx="8102150" cy="2343438"/>
          </a:xfrm>
          <a:prstGeom prst="rect">
            <a:avLst/>
          </a:prstGeom>
        </p:spPr>
      </p:pic>
    </p:spTree>
    <p:extLst>
      <p:ext uri="{BB962C8B-B14F-4D97-AF65-F5344CB8AC3E}">
        <p14:creationId xmlns:p14="http://schemas.microsoft.com/office/powerpoint/2010/main" val="242957393"/>
      </p:ext>
    </p:extLst>
  </p:cSld>
  <p:clrMapOvr>
    <a:masterClrMapping/>
  </p:clrMapOvr>
  <p:transition spd="slow">
    <p:wip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ABAD3A-709C-5CDF-B1B3-21DDCF23B29D}"/>
            </a:ext>
          </a:extLst>
        </p:cNvPr>
        <p:cNvGrpSpPr/>
        <p:nvPr/>
      </p:nvGrpSpPr>
      <p:grpSpPr>
        <a:xfrm>
          <a:off x="0" y="0"/>
          <a:ext cx="0" cy="0"/>
          <a:chOff x="0" y="0"/>
          <a:chExt cx="0" cy="0"/>
        </a:xfrm>
      </p:grpSpPr>
      <p:sp>
        <p:nvSpPr>
          <p:cNvPr id="2" name="1 Título">
            <a:extLst>
              <a:ext uri="{FF2B5EF4-FFF2-40B4-BE49-F238E27FC236}">
                <a16:creationId xmlns:a16="http://schemas.microsoft.com/office/drawing/2014/main" id="{0B68551A-76E0-CC55-34DE-8A828896D1DC}"/>
              </a:ext>
            </a:extLst>
          </p:cNvPr>
          <p:cNvSpPr>
            <a:spLocks noGrp="1"/>
          </p:cNvSpPr>
          <p:nvPr>
            <p:ph type="ctrTitle"/>
          </p:nvPr>
        </p:nvSpPr>
        <p:spPr>
          <a:xfrm>
            <a:off x="179512" y="116632"/>
            <a:ext cx="8784976" cy="6624736"/>
          </a:xfrm>
        </p:spPr>
        <p:txBody>
          <a:bodyPr>
            <a:normAutofit fontScale="90000"/>
          </a:bodyPr>
          <a:lstStyle/>
          <a:p>
            <a:br>
              <a:rPr lang="es-ES" sz="4000" b="1" dirty="0">
                <a:solidFill>
                  <a:schemeClr val="tx1"/>
                </a:solidFill>
              </a:rPr>
            </a:br>
            <a:br>
              <a:rPr lang="es-ES" sz="4000"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endParaRPr lang="es-ES" dirty="0">
              <a:solidFill>
                <a:srgbClr val="FF0000"/>
              </a:solidFill>
            </a:endParaRPr>
          </a:p>
        </p:txBody>
      </p:sp>
      <p:sp>
        <p:nvSpPr>
          <p:cNvPr id="5" name="4 Rectángulo">
            <a:extLst>
              <a:ext uri="{FF2B5EF4-FFF2-40B4-BE49-F238E27FC236}">
                <a16:creationId xmlns:a16="http://schemas.microsoft.com/office/drawing/2014/main" id="{9E312191-95A5-6D42-F55F-73E7AC900C3A}"/>
              </a:ext>
            </a:extLst>
          </p:cNvPr>
          <p:cNvSpPr/>
          <p:nvPr/>
        </p:nvSpPr>
        <p:spPr>
          <a:xfrm>
            <a:off x="1071538" y="2500306"/>
            <a:ext cx="7358114" cy="523220"/>
          </a:xfrm>
          <a:prstGeom prst="rect">
            <a:avLst/>
          </a:prstGeom>
        </p:spPr>
        <p:txBody>
          <a:bodyPr wrap="square">
            <a:spAutoFit/>
          </a:bodyPr>
          <a:lstStyle/>
          <a:p>
            <a:pPr algn="ctr"/>
            <a:endParaRPr lang="es-ES" sz="2800" dirty="0"/>
          </a:p>
        </p:txBody>
      </p:sp>
      <p:graphicFrame>
        <p:nvGraphicFramePr>
          <p:cNvPr id="8" name="5 Tabla">
            <a:extLst>
              <a:ext uri="{FF2B5EF4-FFF2-40B4-BE49-F238E27FC236}">
                <a16:creationId xmlns:a16="http://schemas.microsoft.com/office/drawing/2014/main" id="{A1DB9DAF-1029-CB78-6CE2-141B85B474BD}"/>
              </a:ext>
            </a:extLst>
          </p:cNvPr>
          <p:cNvGraphicFramePr>
            <a:graphicFrameLocks noGrp="1"/>
          </p:cNvGraphicFramePr>
          <p:nvPr/>
        </p:nvGraphicFramePr>
        <p:xfrm>
          <a:off x="265603" y="5085184"/>
          <a:ext cx="8704140" cy="849086"/>
        </p:xfrm>
        <a:graphic>
          <a:graphicData uri="http://schemas.openxmlformats.org/drawingml/2006/table">
            <a:tbl>
              <a:tblPr firstRow="1" bandRow="1"/>
              <a:tblGrid>
                <a:gridCol w="6120680">
                  <a:extLst>
                    <a:ext uri="{9D8B030D-6E8A-4147-A177-3AD203B41FA5}">
                      <a16:colId xmlns:a16="http://schemas.microsoft.com/office/drawing/2014/main" val="20000"/>
                    </a:ext>
                  </a:extLst>
                </a:gridCol>
                <a:gridCol w="2583460">
                  <a:extLst>
                    <a:ext uri="{9D8B030D-6E8A-4147-A177-3AD203B41FA5}">
                      <a16:colId xmlns:a16="http://schemas.microsoft.com/office/drawing/2014/main" val="20001"/>
                    </a:ext>
                  </a:extLst>
                </a:gridCol>
              </a:tblGrid>
              <a:tr h="849086">
                <a:tc>
                  <a:txBody>
                    <a:bodyPr/>
                    <a:lstStyle>
                      <a:lvl1pPr marL="0" algn="l" defTabSz="685800" rtl="0" eaLnBrk="1" latinLnBrk="0" hangingPunct="1">
                        <a:defRPr sz="1350" b="1" kern="1200">
                          <a:solidFill>
                            <a:schemeClr val="lt1"/>
                          </a:solidFill>
                          <a:latin typeface="Calibri"/>
                        </a:defRPr>
                      </a:lvl1pPr>
                      <a:lvl2pPr marL="342900" algn="l" defTabSz="685800" rtl="0" eaLnBrk="1" latinLnBrk="0" hangingPunct="1">
                        <a:defRPr sz="1350" b="1" kern="1200">
                          <a:solidFill>
                            <a:schemeClr val="lt1"/>
                          </a:solidFill>
                          <a:latin typeface="Calibri"/>
                        </a:defRPr>
                      </a:lvl2pPr>
                      <a:lvl3pPr marL="685800" algn="l" defTabSz="685800" rtl="0" eaLnBrk="1" latinLnBrk="0" hangingPunct="1">
                        <a:defRPr sz="1350" b="1" kern="1200">
                          <a:solidFill>
                            <a:schemeClr val="lt1"/>
                          </a:solidFill>
                          <a:latin typeface="Calibri"/>
                        </a:defRPr>
                      </a:lvl3pPr>
                      <a:lvl4pPr marL="1028700" algn="l" defTabSz="685800" rtl="0" eaLnBrk="1" latinLnBrk="0" hangingPunct="1">
                        <a:defRPr sz="1350" b="1" kern="1200">
                          <a:solidFill>
                            <a:schemeClr val="lt1"/>
                          </a:solidFill>
                          <a:latin typeface="Calibri"/>
                        </a:defRPr>
                      </a:lvl4pPr>
                      <a:lvl5pPr marL="1371600" algn="l" defTabSz="685800" rtl="0" eaLnBrk="1" latinLnBrk="0" hangingPunct="1">
                        <a:defRPr sz="1350" b="1" kern="1200">
                          <a:solidFill>
                            <a:schemeClr val="lt1"/>
                          </a:solidFill>
                          <a:latin typeface="Calibri"/>
                        </a:defRPr>
                      </a:lvl5pPr>
                      <a:lvl6pPr marL="1714500" algn="l" defTabSz="685800" rtl="0" eaLnBrk="1" latinLnBrk="0" hangingPunct="1">
                        <a:defRPr sz="1350" b="1" kern="1200">
                          <a:solidFill>
                            <a:schemeClr val="lt1"/>
                          </a:solidFill>
                          <a:latin typeface="Calibri"/>
                        </a:defRPr>
                      </a:lvl6pPr>
                      <a:lvl7pPr marL="2057400" algn="l" defTabSz="685800" rtl="0" eaLnBrk="1" latinLnBrk="0" hangingPunct="1">
                        <a:defRPr sz="1350" b="1" kern="1200">
                          <a:solidFill>
                            <a:schemeClr val="lt1"/>
                          </a:solidFill>
                          <a:latin typeface="Calibri"/>
                        </a:defRPr>
                      </a:lvl7pPr>
                      <a:lvl8pPr marL="2400300" algn="l" defTabSz="685800" rtl="0" eaLnBrk="1" latinLnBrk="0" hangingPunct="1">
                        <a:defRPr sz="1350" b="1" kern="1200">
                          <a:solidFill>
                            <a:schemeClr val="lt1"/>
                          </a:solidFill>
                          <a:latin typeface="Calibri"/>
                        </a:defRPr>
                      </a:lvl8pPr>
                      <a:lvl9pPr marL="2743200" algn="l" defTabSz="685800" rtl="0" eaLnBrk="1" latinLnBrk="0" hangingPunct="1">
                        <a:defRPr sz="1350" b="1" kern="1200">
                          <a:solidFill>
                            <a:schemeClr val="lt1"/>
                          </a:solidFill>
                          <a:latin typeface="Calibri"/>
                        </a:defRPr>
                      </a:lvl9pPr>
                    </a:lstStyle>
                    <a:p>
                      <a:pPr algn="ctr"/>
                      <a:r>
                        <a:rPr lang="es-ES" sz="2800" dirty="0">
                          <a:latin typeface="Arial" panose="020B0604020202020204" pitchFamily="34" charset="0"/>
                          <a:cs typeface="Arial" panose="020B0604020202020204" pitchFamily="34" charset="0"/>
                        </a:rPr>
                        <a:t>EVENTO DEL DIA DE LA FAMILIA</a:t>
                      </a:r>
                    </a:p>
                  </a:txBody>
                  <a:tcPr>
                    <a:lnL w="12700" cmpd="sng">
                      <a:solidFill>
                        <a:sysClr val="window" lastClr="FFFFFF"/>
                      </a:solidFill>
                    </a:lnL>
                    <a:lnR w="127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mpd="sng">
                      <a:solidFill>
                        <a:sysClr val="window" lastClr="FFFFFF"/>
                      </a:solidFill>
                    </a:lnB>
                    <a:lnTlToBr w="12700" cmpd="sng">
                      <a:noFill/>
                      <a:prstDash val="solid"/>
                    </a:lnTlToBr>
                    <a:lnBlToTr w="12700" cmpd="sng">
                      <a:noFill/>
                      <a:prstDash val="solid"/>
                    </a:lnBlToTr>
                    <a:solidFill>
                      <a:srgbClr val="F79646"/>
                    </a:solidFill>
                  </a:tcPr>
                </a:tc>
                <a:tc>
                  <a:txBody>
                    <a:bodyPr/>
                    <a:lstStyle>
                      <a:lvl1pPr marL="0" algn="l" defTabSz="685800" rtl="0" eaLnBrk="1" latinLnBrk="0" hangingPunct="1">
                        <a:defRPr sz="1350" b="1" kern="1200">
                          <a:solidFill>
                            <a:schemeClr val="lt1"/>
                          </a:solidFill>
                          <a:latin typeface="Calibri"/>
                        </a:defRPr>
                      </a:lvl1pPr>
                      <a:lvl2pPr marL="342900" algn="l" defTabSz="685800" rtl="0" eaLnBrk="1" latinLnBrk="0" hangingPunct="1">
                        <a:defRPr sz="1350" b="1" kern="1200">
                          <a:solidFill>
                            <a:schemeClr val="lt1"/>
                          </a:solidFill>
                          <a:latin typeface="Calibri"/>
                        </a:defRPr>
                      </a:lvl2pPr>
                      <a:lvl3pPr marL="685800" algn="l" defTabSz="685800" rtl="0" eaLnBrk="1" latinLnBrk="0" hangingPunct="1">
                        <a:defRPr sz="1350" b="1" kern="1200">
                          <a:solidFill>
                            <a:schemeClr val="lt1"/>
                          </a:solidFill>
                          <a:latin typeface="Calibri"/>
                        </a:defRPr>
                      </a:lvl3pPr>
                      <a:lvl4pPr marL="1028700" algn="l" defTabSz="685800" rtl="0" eaLnBrk="1" latinLnBrk="0" hangingPunct="1">
                        <a:defRPr sz="1350" b="1" kern="1200">
                          <a:solidFill>
                            <a:schemeClr val="lt1"/>
                          </a:solidFill>
                          <a:latin typeface="Calibri"/>
                        </a:defRPr>
                      </a:lvl4pPr>
                      <a:lvl5pPr marL="1371600" algn="l" defTabSz="685800" rtl="0" eaLnBrk="1" latinLnBrk="0" hangingPunct="1">
                        <a:defRPr sz="1350" b="1" kern="1200">
                          <a:solidFill>
                            <a:schemeClr val="lt1"/>
                          </a:solidFill>
                          <a:latin typeface="Calibri"/>
                        </a:defRPr>
                      </a:lvl5pPr>
                      <a:lvl6pPr marL="1714500" algn="l" defTabSz="685800" rtl="0" eaLnBrk="1" latinLnBrk="0" hangingPunct="1">
                        <a:defRPr sz="1350" b="1" kern="1200">
                          <a:solidFill>
                            <a:schemeClr val="lt1"/>
                          </a:solidFill>
                          <a:latin typeface="Calibri"/>
                        </a:defRPr>
                      </a:lvl6pPr>
                      <a:lvl7pPr marL="2057400" algn="l" defTabSz="685800" rtl="0" eaLnBrk="1" latinLnBrk="0" hangingPunct="1">
                        <a:defRPr sz="1350" b="1" kern="1200">
                          <a:solidFill>
                            <a:schemeClr val="lt1"/>
                          </a:solidFill>
                          <a:latin typeface="Calibri"/>
                        </a:defRPr>
                      </a:lvl7pPr>
                      <a:lvl8pPr marL="2400300" algn="l" defTabSz="685800" rtl="0" eaLnBrk="1" latinLnBrk="0" hangingPunct="1">
                        <a:defRPr sz="1350" b="1" kern="1200">
                          <a:solidFill>
                            <a:schemeClr val="lt1"/>
                          </a:solidFill>
                          <a:latin typeface="Calibri"/>
                        </a:defRPr>
                      </a:lvl8pPr>
                      <a:lvl9pPr marL="2743200" algn="l" defTabSz="685800" rtl="0" eaLnBrk="1" latinLnBrk="0" hangingPunct="1">
                        <a:defRPr sz="1350" b="1" kern="1200">
                          <a:solidFill>
                            <a:schemeClr val="lt1"/>
                          </a:solidFill>
                          <a:latin typeface="Calibri"/>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2800" b="1" kern="1200" dirty="0">
                          <a:solidFill>
                            <a:schemeClr val="bg1"/>
                          </a:solidFill>
                          <a:latin typeface="Arial" panose="020B0604020202020204" pitchFamily="34" charset="0"/>
                          <a:ea typeface="+mn-ea"/>
                          <a:cs typeface="Arial" panose="020B0604020202020204" pitchFamily="34" charset="0"/>
                        </a:rPr>
                        <a:t>$ 3,590.00  </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mpd="sng">
                      <a:solidFill>
                        <a:sysClr val="window" lastClr="FFFFFF"/>
                      </a:solidFill>
                    </a:lnB>
                    <a:lnTlToBr w="12700" cmpd="sng">
                      <a:noFill/>
                      <a:prstDash val="solid"/>
                    </a:lnTlToBr>
                    <a:lnBlToTr w="12700" cmpd="sng">
                      <a:noFill/>
                      <a:prstDash val="solid"/>
                    </a:lnBlToTr>
                    <a:solidFill>
                      <a:srgbClr val="F79646"/>
                    </a:solidFill>
                  </a:tcPr>
                </a:tc>
                <a:extLst>
                  <a:ext uri="{0D108BD9-81ED-4DB2-BD59-A6C34878D82A}">
                    <a16:rowId xmlns:a16="http://schemas.microsoft.com/office/drawing/2014/main" val="10000"/>
                  </a:ext>
                </a:extLst>
              </a:tr>
            </a:tbl>
          </a:graphicData>
        </a:graphic>
      </p:graphicFrame>
      <p:pic>
        <p:nvPicPr>
          <p:cNvPr id="11" name="Imagen 10">
            <a:extLst>
              <a:ext uri="{FF2B5EF4-FFF2-40B4-BE49-F238E27FC236}">
                <a16:creationId xmlns:a16="http://schemas.microsoft.com/office/drawing/2014/main" id="{0C676519-47FB-574F-29B0-5537339A07E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73646" y="332656"/>
            <a:ext cx="4572000" cy="3429000"/>
          </a:xfrm>
          <a:prstGeom prst="rect">
            <a:avLst/>
          </a:prstGeom>
        </p:spPr>
      </p:pic>
      <p:pic>
        <p:nvPicPr>
          <p:cNvPr id="13" name="Imagen 12">
            <a:extLst>
              <a:ext uri="{FF2B5EF4-FFF2-40B4-BE49-F238E27FC236}">
                <a16:creationId xmlns:a16="http://schemas.microsoft.com/office/drawing/2014/main" id="{8C413132-CB04-F266-414A-578DFAFF62D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9614" y="422061"/>
            <a:ext cx="3268271" cy="4357694"/>
          </a:xfrm>
          <a:prstGeom prst="rect">
            <a:avLst/>
          </a:prstGeom>
        </p:spPr>
      </p:pic>
    </p:spTree>
    <p:extLst>
      <p:ext uri="{BB962C8B-B14F-4D97-AF65-F5344CB8AC3E}">
        <p14:creationId xmlns:p14="http://schemas.microsoft.com/office/powerpoint/2010/main" val="4079563295"/>
      </p:ext>
    </p:extLst>
  </p:cSld>
  <p:clrMapOvr>
    <a:masterClrMapping/>
  </p:clrMapOvr>
  <p:transition spd="slow">
    <p:wip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EF0D99-27C1-CC96-90A4-18A3AB285B10}"/>
            </a:ext>
          </a:extLst>
        </p:cNvPr>
        <p:cNvGrpSpPr/>
        <p:nvPr/>
      </p:nvGrpSpPr>
      <p:grpSpPr>
        <a:xfrm>
          <a:off x="0" y="0"/>
          <a:ext cx="0" cy="0"/>
          <a:chOff x="0" y="0"/>
          <a:chExt cx="0" cy="0"/>
        </a:xfrm>
      </p:grpSpPr>
      <p:sp>
        <p:nvSpPr>
          <p:cNvPr id="2" name="1 Título">
            <a:extLst>
              <a:ext uri="{FF2B5EF4-FFF2-40B4-BE49-F238E27FC236}">
                <a16:creationId xmlns:a16="http://schemas.microsoft.com/office/drawing/2014/main" id="{944366A9-99AC-6D70-3409-379A771DE14A}"/>
              </a:ext>
            </a:extLst>
          </p:cNvPr>
          <p:cNvSpPr>
            <a:spLocks noGrp="1"/>
          </p:cNvSpPr>
          <p:nvPr>
            <p:ph type="ctrTitle"/>
          </p:nvPr>
        </p:nvSpPr>
        <p:spPr>
          <a:xfrm>
            <a:off x="179512" y="116632"/>
            <a:ext cx="8784976" cy="6624736"/>
          </a:xfrm>
        </p:spPr>
        <p:txBody>
          <a:bodyPr>
            <a:normAutofit fontScale="90000"/>
          </a:bodyPr>
          <a:lstStyle/>
          <a:p>
            <a:br>
              <a:rPr lang="es-ES" sz="4000" b="1" dirty="0">
                <a:solidFill>
                  <a:schemeClr val="tx1"/>
                </a:solidFill>
              </a:rPr>
            </a:br>
            <a:br>
              <a:rPr lang="es-ES" sz="4000"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endParaRPr lang="es-ES" dirty="0">
              <a:solidFill>
                <a:srgbClr val="FF0000"/>
              </a:solidFill>
            </a:endParaRPr>
          </a:p>
        </p:txBody>
      </p:sp>
      <p:sp>
        <p:nvSpPr>
          <p:cNvPr id="5" name="4 Rectángulo">
            <a:extLst>
              <a:ext uri="{FF2B5EF4-FFF2-40B4-BE49-F238E27FC236}">
                <a16:creationId xmlns:a16="http://schemas.microsoft.com/office/drawing/2014/main" id="{6D37A34F-881F-91FC-1A55-4BAFEA421B0D}"/>
              </a:ext>
            </a:extLst>
          </p:cNvPr>
          <p:cNvSpPr/>
          <p:nvPr/>
        </p:nvSpPr>
        <p:spPr>
          <a:xfrm>
            <a:off x="1071538" y="2500306"/>
            <a:ext cx="7358114" cy="523220"/>
          </a:xfrm>
          <a:prstGeom prst="rect">
            <a:avLst/>
          </a:prstGeom>
        </p:spPr>
        <p:txBody>
          <a:bodyPr wrap="square">
            <a:spAutoFit/>
          </a:bodyPr>
          <a:lstStyle/>
          <a:p>
            <a:pPr algn="ctr"/>
            <a:endParaRPr lang="es-ES" sz="2800" dirty="0"/>
          </a:p>
        </p:txBody>
      </p:sp>
      <p:graphicFrame>
        <p:nvGraphicFramePr>
          <p:cNvPr id="8" name="5 Tabla">
            <a:extLst>
              <a:ext uri="{FF2B5EF4-FFF2-40B4-BE49-F238E27FC236}">
                <a16:creationId xmlns:a16="http://schemas.microsoft.com/office/drawing/2014/main" id="{DC85D66B-9F7B-D533-A273-E0DDD394A18F}"/>
              </a:ext>
            </a:extLst>
          </p:cNvPr>
          <p:cNvGraphicFramePr>
            <a:graphicFrameLocks noGrp="1"/>
          </p:cNvGraphicFramePr>
          <p:nvPr>
            <p:extLst>
              <p:ext uri="{D42A27DB-BD31-4B8C-83A1-F6EECF244321}">
                <p14:modId xmlns:p14="http://schemas.microsoft.com/office/powerpoint/2010/main" val="3347201139"/>
              </p:ext>
            </p:extLst>
          </p:nvPr>
        </p:nvGraphicFramePr>
        <p:xfrm>
          <a:off x="260348" y="4653136"/>
          <a:ext cx="8704140" cy="849086"/>
        </p:xfrm>
        <a:graphic>
          <a:graphicData uri="http://schemas.openxmlformats.org/drawingml/2006/table">
            <a:tbl>
              <a:tblPr firstRow="1" bandRow="1"/>
              <a:tblGrid>
                <a:gridCol w="6120680">
                  <a:extLst>
                    <a:ext uri="{9D8B030D-6E8A-4147-A177-3AD203B41FA5}">
                      <a16:colId xmlns:a16="http://schemas.microsoft.com/office/drawing/2014/main" val="20000"/>
                    </a:ext>
                  </a:extLst>
                </a:gridCol>
                <a:gridCol w="2583460">
                  <a:extLst>
                    <a:ext uri="{9D8B030D-6E8A-4147-A177-3AD203B41FA5}">
                      <a16:colId xmlns:a16="http://schemas.microsoft.com/office/drawing/2014/main" val="20001"/>
                    </a:ext>
                  </a:extLst>
                </a:gridCol>
              </a:tblGrid>
              <a:tr h="849086">
                <a:tc>
                  <a:txBody>
                    <a:bodyPr/>
                    <a:lstStyle>
                      <a:lvl1pPr marL="0" algn="l" defTabSz="685800" rtl="0" eaLnBrk="1" latinLnBrk="0" hangingPunct="1">
                        <a:defRPr sz="1350" b="1" kern="1200">
                          <a:solidFill>
                            <a:schemeClr val="lt1"/>
                          </a:solidFill>
                          <a:latin typeface="Calibri"/>
                        </a:defRPr>
                      </a:lvl1pPr>
                      <a:lvl2pPr marL="342900" algn="l" defTabSz="685800" rtl="0" eaLnBrk="1" latinLnBrk="0" hangingPunct="1">
                        <a:defRPr sz="1350" b="1" kern="1200">
                          <a:solidFill>
                            <a:schemeClr val="lt1"/>
                          </a:solidFill>
                          <a:latin typeface="Calibri"/>
                        </a:defRPr>
                      </a:lvl2pPr>
                      <a:lvl3pPr marL="685800" algn="l" defTabSz="685800" rtl="0" eaLnBrk="1" latinLnBrk="0" hangingPunct="1">
                        <a:defRPr sz="1350" b="1" kern="1200">
                          <a:solidFill>
                            <a:schemeClr val="lt1"/>
                          </a:solidFill>
                          <a:latin typeface="Calibri"/>
                        </a:defRPr>
                      </a:lvl3pPr>
                      <a:lvl4pPr marL="1028700" algn="l" defTabSz="685800" rtl="0" eaLnBrk="1" latinLnBrk="0" hangingPunct="1">
                        <a:defRPr sz="1350" b="1" kern="1200">
                          <a:solidFill>
                            <a:schemeClr val="lt1"/>
                          </a:solidFill>
                          <a:latin typeface="Calibri"/>
                        </a:defRPr>
                      </a:lvl4pPr>
                      <a:lvl5pPr marL="1371600" algn="l" defTabSz="685800" rtl="0" eaLnBrk="1" latinLnBrk="0" hangingPunct="1">
                        <a:defRPr sz="1350" b="1" kern="1200">
                          <a:solidFill>
                            <a:schemeClr val="lt1"/>
                          </a:solidFill>
                          <a:latin typeface="Calibri"/>
                        </a:defRPr>
                      </a:lvl5pPr>
                      <a:lvl6pPr marL="1714500" algn="l" defTabSz="685800" rtl="0" eaLnBrk="1" latinLnBrk="0" hangingPunct="1">
                        <a:defRPr sz="1350" b="1" kern="1200">
                          <a:solidFill>
                            <a:schemeClr val="lt1"/>
                          </a:solidFill>
                          <a:latin typeface="Calibri"/>
                        </a:defRPr>
                      </a:lvl6pPr>
                      <a:lvl7pPr marL="2057400" algn="l" defTabSz="685800" rtl="0" eaLnBrk="1" latinLnBrk="0" hangingPunct="1">
                        <a:defRPr sz="1350" b="1" kern="1200">
                          <a:solidFill>
                            <a:schemeClr val="lt1"/>
                          </a:solidFill>
                          <a:latin typeface="Calibri"/>
                        </a:defRPr>
                      </a:lvl7pPr>
                      <a:lvl8pPr marL="2400300" algn="l" defTabSz="685800" rtl="0" eaLnBrk="1" latinLnBrk="0" hangingPunct="1">
                        <a:defRPr sz="1350" b="1" kern="1200">
                          <a:solidFill>
                            <a:schemeClr val="lt1"/>
                          </a:solidFill>
                          <a:latin typeface="Calibri"/>
                        </a:defRPr>
                      </a:lvl8pPr>
                      <a:lvl9pPr marL="2743200" algn="l" defTabSz="685800" rtl="0" eaLnBrk="1" latinLnBrk="0" hangingPunct="1">
                        <a:defRPr sz="1350" b="1" kern="1200">
                          <a:solidFill>
                            <a:schemeClr val="lt1"/>
                          </a:solidFill>
                          <a:latin typeface="Calibri"/>
                        </a:defRPr>
                      </a:lvl9pPr>
                    </a:lstStyle>
                    <a:p>
                      <a:pPr algn="ctr"/>
                      <a:r>
                        <a:rPr lang="es-ES" sz="2400" dirty="0">
                          <a:latin typeface="Arial" panose="020B0604020202020204" pitchFamily="34" charset="0"/>
                          <a:cs typeface="Arial" panose="020B0604020202020204" pitchFamily="34" charset="0"/>
                        </a:rPr>
                        <a:t>PROYECTO DE CONSERVACION DEL PATRIMONIO CULTURAL CHINIMBIMI</a:t>
                      </a:r>
                    </a:p>
                  </a:txBody>
                  <a:tcPr>
                    <a:lnL w="12700" cmpd="sng">
                      <a:solidFill>
                        <a:sysClr val="window" lastClr="FFFFFF"/>
                      </a:solidFill>
                    </a:lnL>
                    <a:lnR w="127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mpd="sng">
                      <a:solidFill>
                        <a:sysClr val="window" lastClr="FFFFFF"/>
                      </a:solidFill>
                    </a:lnB>
                    <a:lnTlToBr w="12700" cmpd="sng">
                      <a:noFill/>
                      <a:prstDash val="solid"/>
                    </a:lnTlToBr>
                    <a:lnBlToTr w="12700" cmpd="sng">
                      <a:noFill/>
                      <a:prstDash val="solid"/>
                    </a:lnBlToTr>
                    <a:solidFill>
                      <a:srgbClr val="F79646"/>
                    </a:solidFill>
                  </a:tcPr>
                </a:tc>
                <a:tc>
                  <a:txBody>
                    <a:bodyPr/>
                    <a:lstStyle>
                      <a:lvl1pPr marL="0" algn="l" defTabSz="685800" rtl="0" eaLnBrk="1" latinLnBrk="0" hangingPunct="1">
                        <a:defRPr sz="1350" b="1" kern="1200">
                          <a:solidFill>
                            <a:schemeClr val="lt1"/>
                          </a:solidFill>
                          <a:latin typeface="Calibri"/>
                        </a:defRPr>
                      </a:lvl1pPr>
                      <a:lvl2pPr marL="342900" algn="l" defTabSz="685800" rtl="0" eaLnBrk="1" latinLnBrk="0" hangingPunct="1">
                        <a:defRPr sz="1350" b="1" kern="1200">
                          <a:solidFill>
                            <a:schemeClr val="lt1"/>
                          </a:solidFill>
                          <a:latin typeface="Calibri"/>
                        </a:defRPr>
                      </a:lvl2pPr>
                      <a:lvl3pPr marL="685800" algn="l" defTabSz="685800" rtl="0" eaLnBrk="1" latinLnBrk="0" hangingPunct="1">
                        <a:defRPr sz="1350" b="1" kern="1200">
                          <a:solidFill>
                            <a:schemeClr val="lt1"/>
                          </a:solidFill>
                          <a:latin typeface="Calibri"/>
                        </a:defRPr>
                      </a:lvl3pPr>
                      <a:lvl4pPr marL="1028700" algn="l" defTabSz="685800" rtl="0" eaLnBrk="1" latinLnBrk="0" hangingPunct="1">
                        <a:defRPr sz="1350" b="1" kern="1200">
                          <a:solidFill>
                            <a:schemeClr val="lt1"/>
                          </a:solidFill>
                          <a:latin typeface="Calibri"/>
                        </a:defRPr>
                      </a:lvl4pPr>
                      <a:lvl5pPr marL="1371600" algn="l" defTabSz="685800" rtl="0" eaLnBrk="1" latinLnBrk="0" hangingPunct="1">
                        <a:defRPr sz="1350" b="1" kern="1200">
                          <a:solidFill>
                            <a:schemeClr val="lt1"/>
                          </a:solidFill>
                          <a:latin typeface="Calibri"/>
                        </a:defRPr>
                      </a:lvl5pPr>
                      <a:lvl6pPr marL="1714500" algn="l" defTabSz="685800" rtl="0" eaLnBrk="1" latinLnBrk="0" hangingPunct="1">
                        <a:defRPr sz="1350" b="1" kern="1200">
                          <a:solidFill>
                            <a:schemeClr val="lt1"/>
                          </a:solidFill>
                          <a:latin typeface="Calibri"/>
                        </a:defRPr>
                      </a:lvl6pPr>
                      <a:lvl7pPr marL="2057400" algn="l" defTabSz="685800" rtl="0" eaLnBrk="1" latinLnBrk="0" hangingPunct="1">
                        <a:defRPr sz="1350" b="1" kern="1200">
                          <a:solidFill>
                            <a:schemeClr val="lt1"/>
                          </a:solidFill>
                          <a:latin typeface="Calibri"/>
                        </a:defRPr>
                      </a:lvl7pPr>
                      <a:lvl8pPr marL="2400300" algn="l" defTabSz="685800" rtl="0" eaLnBrk="1" latinLnBrk="0" hangingPunct="1">
                        <a:defRPr sz="1350" b="1" kern="1200">
                          <a:solidFill>
                            <a:schemeClr val="lt1"/>
                          </a:solidFill>
                          <a:latin typeface="Calibri"/>
                        </a:defRPr>
                      </a:lvl8pPr>
                      <a:lvl9pPr marL="2743200" algn="l" defTabSz="685800" rtl="0" eaLnBrk="1" latinLnBrk="0" hangingPunct="1">
                        <a:defRPr sz="1350" b="1" kern="1200">
                          <a:solidFill>
                            <a:schemeClr val="lt1"/>
                          </a:solidFill>
                          <a:latin typeface="Calibri"/>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2800" b="1" kern="1200" dirty="0">
                          <a:solidFill>
                            <a:schemeClr val="bg1"/>
                          </a:solidFill>
                          <a:latin typeface="Arial" panose="020B0604020202020204" pitchFamily="34" charset="0"/>
                          <a:ea typeface="+mn-ea"/>
                          <a:cs typeface="Arial" panose="020B0604020202020204" pitchFamily="34" charset="0"/>
                        </a:rPr>
                        <a:t>$6,600.00</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mpd="sng">
                      <a:solidFill>
                        <a:sysClr val="window" lastClr="FFFFFF"/>
                      </a:solidFill>
                    </a:lnB>
                    <a:lnTlToBr w="12700" cmpd="sng">
                      <a:noFill/>
                      <a:prstDash val="solid"/>
                    </a:lnTlToBr>
                    <a:lnBlToTr w="12700" cmpd="sng">
                      <a:noFill/>
                      <a:prstDash val="solid"/>
                    </a:lnBlToTr>
                    <a:solidFill>
                      <a:srgbClr val="F79646"/>
                    </a:solidFill>
                  </a:tcPr>
                </a:tc>
                <a:extLst>
                  <a:ext uri="{0D108BD9-81ED-4DB2-BD59-A6C34878D82A}">
                    <a16:rowId xmlns:a16="http://schemas.microsoft.com/office/drawing/2014/main" val="10000"/>
                  </a:ext>
                </a:extLst>
              </a:tr>
            </a:tbl>
          </a:graphicData>
        </a:graphic>
      </p:graphicFrame>
      <p:pic>
        <p:nvPicPr>
          <p:cNvPr id="4" name="Imagen 3">
            <a:extLst>
              <a:ext uri="{FF2B5EF4-FFF2-40B4-BE49-F238E27FC236}">
                <a16:creationId xmlns:a16="http://schemas.microsoft.com/office/drawing/2014/main" id="{8B0C3A45-C577-C611-E21E-B8354094BDEF}"/>
              </a:ext>
            </a:extLst>
          </p:cNvPr>
          <p:cNvPicPr>
            <a:picLocks noChangeAspect="1"/>
          </p:cNvPicPr>
          <p:nvPr/>
        </p:nvPicPr>
        <p:blipFill>
          <a:blip r:embed="rId2" cstate="print">
            <a:extLst>
              <a:ext uri="{28A0092B-C50C-407E-A947-70E740481C1C}">
                <a14:useLocalDpi xmlns:a14="http://schemas.microsoft.com/office/drawing/2010/main" val="0"/>
              </a:ext>
            </a:extLst>
          </a:blip>
          <a:srcRect b="27402"/>
          <a:stretch>
            <a:fillRect/>
          </a:stretch>
        </p:blipFill>
        <p:spPr>
          <a:xfrm>
            <a:off x="3463794" y="1283054"/>
            <a:ext cx="5208119" cy="2503426"/>
          </a:xfrm>
          <a:prstGeom prst="rect">
            <a:avLst/>
          </a:prstGeom>
        </p:spPr>
      </p:pic>
      <p:pic>
        <p:nvPicPr>
          <p:cNvPr id="7" name="Imagen 6">
            <a:extLst>
              <a:ext uri="{FF2B5EF4-FFF2-40B4-BE49-F238E27FC236}">
                <a16:creationId xmlns:a16="http://schemas.microsoft.com/office/drawing/2014/main" id="{277BE2D4-308A-B44F-5B46-6B62A40B2C3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6397" y="192498"/>
            <a:ext cx="2794822" cy="4221088"/>
          </a:xfrm>
          <a:prstGeom prst="rect">
            <a:avLst/>
          </a:prstGeom>
        </p:spPr>
      </p:pic>
    </p:spTree>
    <p:extLst>
      <p:ext uri="{BB962C8B-B14F-4D97-AF65-F5344CB8AC3E}">
        <p14:creationId xmlns:p14="http://schemas.microsoft.com/office/powerpoint/2010/main" val="2060604991"/>
      </p:ext>
    </p:extLst>
  </p:cSld>
  <p:clrMapOvr>
    <a:masterClrMapping/>
  </p:clrMapOvr>
  <p:transition spd="slow">
    <p:wip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26ABF0-0598-AF7D-771A-26A5EBAE1AC9}"/>
            </a:ext>
          </a:extLst>
        </p:cNvPr>
        <p:cNvGrpSpPr/>
        <p:nvPr/>
      </p:nvGrpSpPr>
      <p:grpSpPr>
        <a:xfrm>
          <a:off x="0" y="0"/>
          <a:ext cx="0" cy="0"/>
          <a:chOff x="0" y="0"/>
          <a:chExt cx="0" cy="0"/>
        </a:xfrm>
      </p:grpSpPr>
      <p:sp>
        <p:nvSpPr>
          <p:cNvPr id="2" name="1 Título">
            <a:extLst>
              <a:ext uri="{FF2B5EF4-FFF2-40B4-BE49-F238E27FC236}">
                <a16:creationId xmlns:a16="http://schemas.microsoft.com/office/drawing/2014/main" id="{2F54805E-CCBA-C6B6-F5FE-3F4169A74A5F}"/>
              </a:ext>
            </a:extLst>
          </p:cNvPr>
          <p:cNvSpPr>
            <a:spLocks noGrp="1"/>
          </p:cNvSpPr>
          <p:nvPr>
            <p:ph type="ctrTitle"/>
          </p:nvPr>
        </p:nvSpPr>
        <p:spPr>
          <a:xfrm>
            <a:off x="179512" y="116632"/>
            <a:ext cx="8784976" cy="6624736"/>
          </a:xfrm>
        </p:spPr>
        <p:txBody>
          <a:bodyPr>
            <a:normAutofit fontScale="90000"/>
          </a:bodyPr>
          <a:lstStyle/>
          <a:p>
            <a:br>
              <a:rPr lang="es-ES" sz="4000" b="1" dirty="0">
                <a:solidFill>
                  <a:schemeClr val="tx1"/>
                </a:solidFill>
              </a:rPr>
            </a:br>
            <a:br>
              <a:rPr lang="es-ES" sz="4000"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endParaRPr lang="es-ES" dirty="0">
              <a:solidFill>
                <a:srgbClr val="FF0000"/>
              </a:solidFill>
            </a:endParaRPr>
          </a:p>
        </p:txBody>
      </p:sp>
      <p:sp>
        <p:nvSpPr>
          <p:cNvPr id="5" name="4 Rectángulo">
            <a:extLst>
              <a:ext uri="{FF2B5EF4-FFF2-40B4-BE49-F238E27FC236}">
                <a16:creationId xmlns:a16="http://schemas.microsoft.com/office/drawing/2014/main" id="{B5D6C672-DBE6-B7A5-CF12-847652700046}"/>
              </a:ext>
            </a:extLst>
          </p:cNvPr>
          <p:cNvSpPr/>
          <p:nvPr/>
        </p:nvSpPr>
        <p:spPr>
          <a:xfrm>
            <a:off x="1071538" y="2500306"/>
            <a:ext cx="7358114" cy="523220"/>
          </a:xfrm>
          <a:prstGeom prst="rect">
            <a:avLst/>
          </a:prstGeom>
        </p:spPr>
        <p:txBody>
          <a:bodyPr wrap="square">
            <a:spAutoFit/>
          </a:bodyPr>
          <a:lstStyle/>
          <a:p>
            <a:pPr algn="ctr"/>
            <a:endParaRPr lang="es-ES" sz="2800" dirty="0"/>
          </a:p>
        </p:txBody>
      </p:sp>
      <p:graphicFrame>
        <p:nvGraphicFramePr>
          <p:cNvPr id="8" name="5 Tabla">
            <a:extLst>
              <a:ext uri="{FF2B5EF4-FFF2-40B4-BE49-F238E27FC236}">
                <a16:creationId xmlns:a16="http://schemas.microsoft.com/office/drawing/2014/main" id="{57530230-0D5E-20CF-7358-9E84A0C9191D}"/>
              </a:ext>
            </a:extLst>
          </p:cNvPr>
          <p:cNvGraphicFramePr>
            <a:graphicFrameLocks noGrp="1"/>
          </p:cNvGraphicFramePr>
          <p:nvPr>
            <p:extLst>
              <p:ext uri="{D42A27DB-BD31-4B8C-83A1-F6EECF244321}">
                <p14:modId xmlns:p14="http://schemas.microsoft.com/office/powerpoint/2010/main" val="515757126"/>
              </p:ext>
            </p:extLst>
          </p:nvPr>
        </p:nvGraphicFramePr>
        <p:xfrm>
          <a:off x="219930" y="5157192"/>
          <a:ext cx="8704140" cy="849086"/>
        </p:xfrm>
        <a:graphic>
          <a:graphicData uri="http://schemas.openxmlformats.org/drawingml/2006/table">
            <a:tbl>
              <a:tblPr firstRow="1" bandRow="1"/>
              <a:tblGrid>
                <a:gridCol w="6120680">
                  <a:extLst>
                    <a:ext uri="{9D8B030D-6E8A-4147-A177-3AD203B41FA5}">
                      <a16:colId xmlns:a16="http://schemas.microsoft.com/office/drawing/2014/main" val="20000"/>
                    </a:ext>
                  </a:extLst>
                </a:gridCol>
                <a:gridCol w="2583460">
                  <a:extLst>
                    <a:ext uri="{9D8B030D-6E8A-4147-A177-3AD203B41FA5}">
                      <a16:colId xmlns:a16="http://schemas.microsoft.com/office/drawing/2014/main" val="20001"/>
                    </a:ext>
                  </a:extLst>
                </a:gridCol>
              </a:tblGrid>
              <a:tr h="849086">
                <a:tc>
                  <a:txBody>
                    <a:bodyPr/>
                    <a:lstStyle>
                      <a:lvl1pPr marL="0" algn="l" defTabSz="685800" rtl="0" eaLnBrk="1" latinLnBrk="0" hangingPunct="1">
                        <a:defRPr sz="1350" b="1" kern="1200">
                          <a:solidFill>
                            <a:schemeClr val="lt1"/>
                          </a:solidFill>
                          <a:latin typeface="Calibri"/>
                        </a:defRPr>
                      </a:lvl1pPr>
                      <a:lvl2pPr marL="342900" algn="l" defTabSz="685800" rtl="0" eaLnBrk="1" latinLnBrk="0" hangingPunct="1">
                        <a:defRPr sz="1350" b="1" kern="1200">
                          <a:solidFill>
                            <a:schemeClr val="lt1"/>
                          </a:solidFill>
                          <a:latin typeface="Calibri"/>
                        </a:defRPr>
                      </a:lvl2pPr>
                      <a:lvl3pPr marL="685800" algn="l" defTabSz="685800" rtl="0" eaLnBrk="1" latinLnBrk="0" hangingPunct="1">
                        <a:defRPr sz="1350" b="1" kern="1200">
                          <a:solidFill>
                            <a:schemeClr val="lt1"/>
                          </a:solidFill>
                          <a:latin typeface="Calibri"/>
                        </a:defRPr>
                      </a:lvl3pPr>
                      <a:lvl4pPr marL="1028700" algn="l" defTabSz="685800" rtl="0" eaLnBrk="1" latinLnBrk="0" hangingPunct="1">
                        <a:defRPr sz="1350" b="1" kern="1200">
                          <a:solidFill>
                            <a:schemeClr val="lt1"/>
                          </a:solidFill>
                          <a:latin typeface="Calibri"/>
                        </a:defRPr>
                      </a:lvl4pPr>
                      <a:lvl5pPr marL="1371600" algn="l" defTabSz="685800" rtl="0" eaLnBrk="1" latinLnBrk="0" hangingPunct="1">
                        <a:defRPr sz="1350" b="1" kern="1200">
                          <a:solidFill>
                            <a:schemeClr val="lt1"/>
                          </a:solidFill>
                          <a:latin typeface="Calibri"/>
                        </a:defRPr>
                      </a:lvl5pPr>
                      <a:lvl6pPr marL="1714500" algn="l" defTabSz="685800" rtl="0" eaLnBrk="1" latinLnBrk="0" hangingPunct="1">
                        <a:defRPr sz="1350" b="1" kern="1200">
                          <a:solidFill>
                            <a:schemeClr val="lt1"/>
                          </a:solidFill>
                          <a:latin typeface="Calibri"/>
                        </a:defRPr>
                      </a:lvl6pPr>
                      <a:lvl7pPr marL="2057400" algn="l" defTabSz="685800" rtl="0" eaLnBrk="1" latinLnBrk="0" hangingPunct="1">
                        <a:defRPr sz="1350" b="1" kern="1200">
                          <a:solidFill>
                            <a:schemeClr val="lt1"/>
                          </a:solidFill>
                          <a:latin typeface="Calibri"/>
                        </a:defRPr>
                      </a:lvl7pPr>
                      <a:lvl8pPr marL="2400300" algn="l" defTabSz="685800" rtl="0" eaLnBrk="1" latinLnBrk="0" hangingPunct="1">
                        <a:defRPr sz="1350" b="1" kern="1200">
                          <a:solidFill>
                            <a:schemeClr val="lt1"/>
                          </a:solidFill>
                          <a:latin typeface="Calibri"/>
                        </a:defRPr>
                      </a:lvl8pPr>
                      <a:lvl9pPr marL="2743200" algn="l" defTabSz="685800" rtl="0" eaLnBrk="1" latinLnBrk="0" hangingPunct="1">
                        <a:defRPr sz="1350" b="1" kern="1200">
                          <a:solidFill>
                            <a:schemeClr val="lt1"/>
                          </a:solidFill>
                          <a:latin typeface="Calibri"/>
                        </a:defRPr>
                      </a:lvl9pPr>
                    </a:lstStyle>
                    <a:p>
                      <a:pPr algn="ctr"/>
                      <a:r>
                        <a:rPr lang="es-ES" sz="2400" dirty="0">
                          <a:latin typeface="Arial" panose="020B0604020202020204" pitchFamily="34" charset="0"/>
                          <a:cs typeface="Arial" panose="020B0604020202020204" pitchFamily="34" charset="0"/>
                        </a:rPr>
                        <a:t>PROYECTO DE FIN DE AÑO 2023</a:t>
                      </a:r>
                    </a:p>
                  </a:txBody>
                  <a:tcPr>
                    <a:lnL w="12700" cmpd="sng">
                      <a:solidFill>
                        <a:sysClr val="window" lastClr="FFFFFF"/>
                      </a:solidFill>
                    </a:lnL>
                    <a:lnR w="127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mpd="sng">
                      <a:solidFill>
                        <a:sysClr val="window" lastClr="FFFFFF"/>
                      </a:solidFill>
                    </a:lnB>
                    <a:lnTlToBr w="12700" cmpd="sng">
                      <a:noFill/>
                      <a:prstDash val="solid"/>
                    </a:lnTlToBr>
                    <a:lnBlToTr w="12700" cmpd="sng">
                      <a:noFill/>
                      <a:prstDash val="solid"/>
                    </a:lnBlToTr>
                    <a:solidFill>
                      <a:srgbClr val="F79646"/>
                    </a:solidFill>
                  </a:tcPr>
                </a:tc>
                <a:tc>
                  <a:txBody>
                    <a:bodyPr/>
                    <a:lstStyle>
                      <a:lvl1pPr marL="0" algn="l" defTabSz="685800" rtl="0" eaLnBrk="1" latinLnBrk="0" hangingPunct="1">
                        <a:defRPr sz="1350" b="1" kern="1200">
                          <a:solidFill>
                            <a:schemeClr val="lt1"/>
                          </a:solidFill>
                          <a:latin typeface="Calibri"/>
                        </a:defRPr>
                      </a:lvl1pPr>
                      <a:lvl2pPr marL="342900" algn="l" defTabSz="685800" rtl="0" eaLnBrk="1" latinLnBrk="0" hangingPunct="1">
                        <a:defRPr sz="1350" b="1" kern="1200">
                          <a:solidFill>
                            <a:schemeClr val="lt1"/>
                          </a:solidFill>
                          <a:latin typeface="Calibri"/>
                        </a:defRPr>
                      </a:lvl2pPr>
                      <a:lvl3pPr marL="685800" algn="l" defTabSz="685800" rtl="0" eaLnBrk="1" latinLnBrk="0" hangingPunct="1">
                        <a:defRPr sz="1350" b="1" kern="1200">
                          <a:solidFill>
                            <a:schemeClr val="lt1"/>
                          </a:solidFill>
                          <a:latin typeface="Calibri"/>
                        </a:defRPr>
                      </a:lvl3pPr>
                      <a:lvl4pPr marL="1028700" algn="l" defTabSz="685800" rtl="0" eaLnBrk="1" latinLnBrk="0" hangingPunct="1">
                        <a:defRPr sz="1350" b="1" kern="1200">
                          <a:solidFill>
                            <a:schemeClr val="lt1"/>
                          </a:solidFill>
                          <a:latin typeface="Calibri"/>
                        </a:defRPr>
                      </a:lvl4pPr>
                      <a:lvl5pPr marL="1371600" algn="l" defTabSz="685800" rtl="0" eaLnBrk="1" latinLnBrk="0" hangingPunct="1">
                        <a:defRPr sz="1350" b="1" kern="1200">
                          <a:solidFill>
                            <a:schemeClr val="lt1"/>
                          </a:solidFill>
                          <a:latin typeface="Calibri"/>
                        </a:defRPr>
                      </a:lvl5pPr>
                      <a:lvl6pPr marL="1714500" algn="l" defTabSz="685800" rtl="0" eaLnBrk="1" latinLnBrk="0" hangingPunct="1">
                        <a:defRPr sz="1350" b="1" kern="1200">
                          <a:solidFill>
                            <a:schemeClr val="lt1"/>
                          </a:solidFill>
                          <a:latin typeface="Calibri"/>
                        </a:defRPr>
                      </a:lvl6pPr>
                      <a:lvl7pPr marL="2057400" algn="l" defTabSz="685800" rtl="0" eaLnBrk="1" latinLnBrk="0" hangingPunct="1">
                        <a:defRPr sz="1350" b="1" kern="1200">
                          <a:solidFill>
                            <a:schemeClr val="lt1"/>
                          </a:solidFill>
                          <a:latin typeface="Calibri"/>
                        </a:defRPr>
                      </a:lvl7pPr>
                      <a:lvl8pPr marL="2400300" algn="l" defTabSz="685800" rtl="0" eaLnBrk="1" latinLnBrk="0" hangingPunct="1">
                        <a:defRPr sz="1350" b="1" kern="1200">
                          <a:solidFill>
                            <a:schemeClr val="lt1"/>
                          </a:solidFill>
                          <a:latin typeface="Calibri"/>
                        </a:defRPr>
                      </a:lvl8pPr>
                      <a:lvl9pPr marL="2743200" algn="l" defTabSz="685800" rtl="0" eaLnBrk="1" latinLnBrk="0" hangingPunct="1">
                        <a:defRPr sz="1350" b="1" kern="1200">
                          <a:solidFill>
                            <a:schemeClr val="lt1"/>
                          </a:solidFill>
                          <a:latin typeface="Calibri"/>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2800" b="1" kern="1200" dirty="0">
                          <a:solidFill>
                            <a:schemeClr val="bg1"/>
                          </a:solidFill>
                          <a:latin typeface="Arial" panose="020B0604020202020204" pitchFamily="34" charset="0"/>
                          <a:ea typeface="+mn-ea"/>
                          <a:cs typeface="Arial" panose="020B0604020202020204" pitchFamily="34" charset="0"/>
                        </a:rPr>
                        <a:t>$3.000,00</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mpd="sng">
                      <a:solidFill>
                        <a:sysClr val="window" lastClr="FFFFFF"/>
                      </a:solidFill>
                    </a:lnB>
                    <a:lnTlToBr w="12700" cmpd="sng">
                      <a:noFill/>
                      <a:prstDash val="solid"/>
                    </a:lnTlToBr>
                    <a:lnBlToTr w="12700" cmpd="sng">
                      <a:noFill/>
                      <a:prstDash val="solid"/>
                    </a:lnBlToTr>
                    <a:solidFill>
                      <a:srgbClr val="F79646"/>
                    </a:solidFill>
                  </a:tcPr>
                </a:tc>
                <a:extLst>
                  <a:ext uri="{0D108BD9-81ED-4DB2-BD59-A6C34878D82A}">
                    <a16:rowId xmlns:a16="http://schemas.microsoft.com/office/drawing/2014/main" val="10000"/>
                  </a:ext>
                </a:extLst>
              </a:tr>
            </a:tbl>
          </a:graphicData>
        </a:graphic>
      </p:graphicFrame>
      <p:pic>
        <p:nvPicPr>
          <p:cNvPr id="10" name="Imagen 9">
            <a:extLst>
              <a:ext uri="{FF2B5EF4-FFF2-40B4-BE49-F238E27FC236}">
                <a16:creationId xmlns:a16="http://schemas.microsoft.com/office/drawing/2014/main" id="{45F34E56-D0B8-4EBB-92BB-1C84BF7E049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4816" y="851722"/>
            <a:ext cx="5157508" cy="2901098"/>
          </a:xfrm>
          <a:prstGeom prst="rect">
            <a:avLst/>
          </a:prstGeom>
        </p:spPr>
      </p:pic>
      <p:pic>
        <p:nvPicPr>
          <p:cNvPr id="12" name="Imagen 11">
            <a:extLst>
              <a:ext uri="{FF2B5EF4-FFF2-40B4-BE49-F238E27FC236}">
                <a16:creationId xmlns:a16="http://schemas.microsoft.com/office/drawing/2014/main" id="{E526AE92-5913-4EBE-9823-76D263C4379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71592" y="983877"/>
            <a:ext cx="3672408" cy="2754306"/>
          </a:xfrm>
          <a:prstGeom prst="rect">
            <a:avLst/>
          </a:prstGeom>
        </p:spPr>
      </p:pic>
    </p:spTree>
    <p:extLst>
      <p:ext uri="{BB962C8B-B14F-4D97-AF65-F5344CB8AC3E}">
        <p14:creationId xmlns:p14="http://schemas.microsoft.com/office/powerpoint/2010/main" val="1282776497"/>
      </p:ext>
    </p:extLst>
  </p:cSld>
  <p:clrMapOvr>
    <a:masterClrMapping/>
  </p:clrMapOvr>
  <p:transition spd="slow">
    <p:wip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20C811-1D47-0D61-C54B-162B3DB2CC10}"/>
            </a:ext>
          </a:extLst>
        </p:cNvPr>
        <p:cNvGrpSpPr/>
        <p:nvPr/>
      </p:nvGrpSpPr>
      <p:grpSpPr>
        <a:xfrm>
          <a:off x="0" y="0"/>
          <a:ext cx="0" cy="0"/>
          <a:chOff x="0" y="0"/>
          <a:chExt cx="0" cy="0"/>
        </a:xfrm>
      </p:grpSpPr>
      <p:sp>
        <p:nvSpPr>
          <p:cNvPr id="2" name="1 Título">
            <a:extLst>
              <a:ext uri="{FF2B5EF4-FFF2-40B4-BE49-F238E27FC236}">
                <a16:creationId xmlns:a16="http://schemas.microsoft.com/office/drawing/2014/main" id="{0E1DEFDC-1A05-F596-8E38-9116EE34A03F}"/>
              </a:ext>
            </a:extLst>
          </p:cNvPr>
          <p:cNvSpPr>
            <a:spLocks noGrp="1"/>
          </p:cNvSpPr>
          <p:nvPr>
            <p:ph type="ctrTitle"/>
          </p:nvPr>
        </p:nvSpPr>
        <p:spPr>
          <a:xfrm>
            <a:off x="179512" y="116632"/>
            <a:ext cx="8784976" cy="6624736"/>
          </a:xfrm>
        </p:spPr>
        <p:txBody>
          <a:bodyPr>
            <a:normAutofit fontScale="90000"/>
          </a:bodyPr>
          <a:lstStyle/>
          <a:p>
            <a:br>
              <a:rPr lang="es-ES" sz="4000" b="1" dirty="0">
                <a:solidFill>
                  <a:schemeClr val="tx1"/>
                </a:solidFill>
              </a:rPr>
            </a:br>
            <a:br>
              <a:rPr lang="es-ES" sz="4000"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endParaRPr lang="es-ES" dirty="0">
              <a:solidFill>
                <a:srgbClr val="FF0000"/>
              </a:solidFill>
            </a:endParaRPr>
          </a:p>
        </p:txBody>
      </p:sp>
      <p:sp>
        <p:nvSpPr>
          <p:cNvPr id="5" name="4 Rectángulo">
            <a:extLst>
              <a:ext uri="{FF2B5EF4-FFF2-40B4-BE49-F238E27FC236}">
                <a16:creationId xmlns:a16="http://schemas.microsoft.com/office/drawing/2014/main" id="{A6B0FD1F-2425-F2B4-FCFA-1761AEA50CD0}"/>
              </a:ext>
            </a:extLst>
          </p:cNvPr>
          <p:cNvSpPr/>
          <p:nvPr/>
        </p:nvSpPr>
        <p:spPr>
          <a:xfrm>
            <a:off x="1071538" y="2500306"/>
            <a:ext cx="7358114" cy="523220"/>
          </a:xfrm>
          <a:prstGeom prst="rect">
            <a:avLst/>
          </a:prstGeom>
        </p:spPr>
        <p:txBody>
          <a:bodyPr wrap="square">
            <a:spAutoFit/>
          </a:bodyPr>
          <a:lstStyle/>
          <a:p>
            <a:pPr algn="ctr"/>
            <a:endParaRPr lang="es-ES" sz="2800" dirty="0"/>
          </a:p>
        </p:txBody>
      </p:sp>
      <p:graphicFrame>
        <p:nvGraphicFramePr>
          <p:cNvPr id="6" name="5 Tabla">
            <a:extLst>
              <a:ext uri="{FF2B5EF4-FFF2-40B4-BE49-F238E27FC236}">
                <a16:creationId xmlns:a16="http://schemas.microsoft.com/office/drawing/2014/main" id="{571D3DFC-3988-C851-FF74-BE6714855864}"/>
              </a:ext>
            </a:extLst>
          </p:cNvPr>
          <p:cNvGraphicFramePr>
            <a:graphicFrameLocks noGrp="1"/>
          </p:cNvGraphicFramePr>
          <p:nvPr>
            <p:extLst>
              <p:ext uri="{D42A27DB-BD31-4B8C-83A1-F6EECF244321}">
                <p14:modId xmlns:p14="http://schemas.microsoft.com/office/powerpoint/2010/main" val="2020079117"/>
              </p:ext>
            </p:extLst>
          </p:nvPr>
        </p:nvGraphicFramePr>
        <p:xfrm>
          <a:off x="9306" y="2924944"/>
          <a:ext cx="8784976" cy="2682240"/>
        </p:xfrm>
        <a:graphic>
          <a:graphicData uri="http://schemas.openxmlformats.org/drawingml/2006/table">
            <a:tbl>
              <a:tblPr firstRow="1" bandRow="1"/>
              <a:tblGrid>
                <a:gridCol w="7344816">
                  <a:extLst>
                    <a:ext uri="{9D8B030D-6E8A-4147-A177-3AD203B41FA5}">
                      <a16:colId xmlns:a16="http://schemas.microsoft.com/office/drawing/2014/main" val="20000"/>
                    </a:ext>
                  </a:extLst>
                </a:gridCol>
                <a:gridCol w="1440160">
                  <a:extLst>
                    <a:ext uri="{9D8B030D-6E8A-4147-A177-3AD203B41FA5}">
                      <a16:colId xmlns:a16="http://schemas.microsoft.com/office/drawing/2014/main" val="20001"/>
                    </a:ext>
                  </a:extLst>
                </a:gridCol>
              </a:tblGrid>
              <a:tr h="667084">
                <a:tc>
                  <a:txBody>
                    <a:bodyPr/>
                    <a:lstStyle>
                      <a:lvl1pPr marL="0" algn="l" defTabSz="685800" rtl="0" eaLnBrk="1" latinLnBrk="0" hangingPunct="1">
                        <a:defRPr sz="1350" b="1" kern="1200">
                          <a:solidFill>
                            <a:schemeClr val="lt1"/>
                          </a:solidFill>
                          <a:latin typeface="Calibri"/>
                        </a:defRPr>
                      </a:lvl1pPr>
                      <a:lvl2pPr marL="342900" algn="l" defTabSz="685800" rtl="0" eaLnBrk="1" latinLnBrk="0" hangingPunct="1">
                        <a:defRPr sz="1350" b="1" kern="1200">
                          <a:solidFill>
                            <a:schemeClr val="lt1"/>
                          </a:solidFill>
                          <a:latin typeface="Calibri"/>
                        </a:defRPr>
                      </a:lvl2pPr>
                      <a:lvl3pPr marL="685800" algn="l" defTabSz="685800" rtl="0" eaLnBrk="1" latinLnBrk="0" hangingPunct="1">
                        <a:defRPr sz="1350" b="1" kern="1200">
                          <a:solidFill>
                            <a:schemeClr val="lt1"/>
                          </a:solidFill>
                          <a:latin typeface="Calibri"/>
                        </a:defRPr>
                      </a:lvl3pPr>
                      <a:lvl4pPr marL="1028700" algn="l" defTabSz="685800" rtl="0" eaLnBrk="1" latinLnBrk="0" hangingPunct="1">
                        <a:defRPr sz="1350" b="1" kern="1200">
                          <a:solidFill>
                            <a:schemeClr val="lt1"/>
                          </a:solidFill>
                          <a:latin typeface="Calibri"/>
                        </a:defRPr>
                      </a:lvl4pPr>
                      <a:lvl5pPr marL="1371600" algn="l" defTabSz="685800" rtl="0" eaLnBrk="1" latinLnBrk="0" hangingPunct="1">
                        <a:defRPr sz="1350" b="1" kern="1200">
                          <a:solidFill>
                            <a:schemeClr val="lt1"/>
                          </a:solidFill>
                          <a:latin typeface="Calibri"/>
                        </a:defRPr>
                      </a:lvl5pPr>
                      <a:lvl6pPr marL="1714500" algn="l" defTabSz="685800" rtl="0" eaLnBrk="1" latinLnBrk="0" hangingPunct="1">
                        <a:defRPr sz="1350" b="1" kern="1200">
                          <a:solidFill>
                            <a:schemeClr val="lt1"/>
                          </a:solidFill>
                          <a:latin typeface="Calibri"/>
                        </a:defRPr>
                      </a:lvl6pPr>
                      <a:lvl7pPr marL="2057400" algn="l" defTabSz="685800" rtl="0" eaLnBrk="1" latinLnBrk="0" hangingPunct="1">
                        <a:defRPr sz="1350" b="1" kern="1200">
                          <a:solidFill>
                            <a:schemeClr val="lt1"/>
                          </a:solidFill>
                          <a:latin typeface="Calibri"/>
                        </a:defRPr>
                      </a:lvl7pPr>
                      <a:lvl8pPr marL="2400300" algn="l" defTabSz="685800" rtl="0" eaLnBrk="1" latinLnBrk="0" hangingPunct="1">
                        <a:defRPr sz="1350" b="1" kern="1200">
                          <a:solidFill>
                            <a:schemeClr val="lt1"/>
                          </a:solidFill>
                          <a:latin typeface="Calibri"/>
                        </a:defRPr>
                      </a:lvl8pPr>
                      <a:lvl9pPr marL="2743200" algn="l" defTabSz="685800" rtl="0" eaLnBrk="1" latinLnBrk="0" hangingPunct="1">
                        <a:defRPr sz="1350" b="1" kern="1200">
                          <a:solidFill>
                            <a:schemeClr val="lt1"/>
                          </a:solidFill>
                          <a:latin typeface="Calibri"/>
                        </a:defRPr>
                      </a:lvl9pPr>
                    </a:lstStyle>
                    <a:p>
                      <a:pPr algn="l"/>
                      <a:r>
                        <a:rPr lang="es-ES" sz="2000" dirty="0"/>
                        <a:t>PROYECTO FORTALECIMIENTO AL DEPORTE INTERCOMUNIDADES</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F79646"/>
                    </a:solidFill>
                  </a:tcPr>
                </a:tc>
                <a:tc>
                  <a:txBody>
                    <a:bodyPr/>
                    <a:lstStyle>
                      <a:lvl1pPr marL="0" algn="l" defTabSz="685800" rtl="0" eaLnBrk="1" latinLnBrk="0" hangingPunct="1">
                        <a:defRPr sz="1350" b="1" kern="1200">
                          <a:solidFill>
                            <a:schemeClr val="lt1"/>
                          </a:solidFill>
                          <a:latin typeface="Calibri"/>
                        </a:defRPr>
                      </a:lvl1pPr>
                      <a:lvl2pPr marL="342900" algn="l" defTabSz="685800" rtl="0" eaLnBrk="1" latinLnBrk="0" hangingPunct="1">
                        <a:defRPr sz="1350" b="1" kern="1200">
                          <a:solidFill>
                            <a:schemeClr val="lt1"/>
                          </a:solidFill>
                          <a:latin typeface="Calibri"/>
                        </a:defRPr>
                      </a:lvl2pPr>
                      <a:lvl3pPr marL="685800" algn="l" defTabSz="685800" rtl="0" eaLnBrk="1" latinLnBrk="0" hangingPunct="1">
                        <a:defRPr sz="1350" b="1" kern="1200">
                          <a:solidFill>
                            <a:schemeClr val="lt1"/>
                          </a:solidFill>
                          <a:latin typeface="Calibri"/>
                        </a:defRPr>
                      </a:lvl3pPr>
                      <a:lvl4pPr marL="1028700" algn="l" defTabSz="685800" rtl="0" eaLnBrk="1" latinLnBrk="0" hangingPunct="1">
                        <a:defRPr sz="1350" b="1" kern="1200">
                          <a:solidFill>
                            <a:schemeClr val="lt1"/>
                          </a:solidFill>
                          <a:latin typeface="Calibri"/>
                        </a:defRPr>
                      </a:lvl4pPr>
                      <a:lvl5pPr marL="1371600" algn="l" defTabSz="685800" rtl="0" eaLnBrk="1" latinLnBrk="0" hangingPunct="1">
                        <a:defRPr sz="1350" b="1" kern="1200">
                          <a:solidFill>
                            <a:schemeClr val="lt1"/>
                          </a:solidFill>
                          <a:latin typeface="Calibri"/>
                        </a:defRPr>
                      </a:lvl5pPr>
                      <a:lvl6pPr marL="1714500" algn="l" defTabSz="685800" rtl="0" eaLnBrk="1" latinLnBrk="0" hangingPunct="1">
                        <a:defRPr sz="1350" b="1" kern="1200">
                          <a:solidFill>
                            <a:schemeClr val="lt1"/>
                          </a:solidFill>
                          <a:latin typeface="Calibri"/>
                        </a:defRPr>
                      </a:lvl6pPr>
                      <a:lvl7pPr marL="2057400" algn="l" defTabSz="685800" rtl="0" eaLnBrk="1" latinLnBrk="0" hangingPunct="1">
                        <a:defRPr sz="1350" b="1" kern="1200">
                          <a:solidFill>
                            <a:schemeClr val="lt1"/>
                          </a:solidFill>
                          <a:latin typeface="Calibri"/>
                        </a:defRPr>
                      </a:lvl7pPr>
                      <a:lvl8pPr marL="2400300" algn="l" defTabSz="685800" rtl="0" eaLnBrk="1" latinLnBrk="0" hangingPunct="1">
                        <a:defRPr sz="1350" b="1" kern="1200">
                          <a:solidFill>
                            <a:schemeClr val="lt1"/>
                          </a:solidFill>
                          <a:latin typeface="Calibri"/>
                        </a:defRPr>
                      </a:lvl8pPr>
                      <a:lvl9pPr marL="2743200" algn="l" defTabSz="685800" rtl="0" eaLnBrk="1" latinLnBrk="0" hangingPunct="1">
                        <a:defRPr sz="1350" b="1" kern="1200">
                          <a:solidFill>
                            <a:schemeClr val="lt1"/>
                          </a:solidFill>
                          <a:latin typeface="Calibri"/>
                        </a:defRPr>
                      </a:lvl9pPr>
                    </a:lstStyle>
                    <a:p>
                      <a:pPr algn="l"/>
                      <a:r>
                        <a:rPr lang="es-ES" sz="2000" dirty="0"/>
                        <a:t>INVERSION8,481.25</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F79646"/>
                    </a:solidFill>
                  </a:tcPr>
                </a:tc>
                <a:extLst>
                  <a:ext uri="{0D108BD9-81ED-4DB2-BD59-A6C34878D82A}">
                    <a16:rowId xmlns:a16="http://schemas.microsoft.com/office/drawing/2014/main" val="10000"/>
                  </a:ext>
                </a:extLst>
              </a:tr>
              <a:tr h="215653">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algn="l"/>
                      <a:r>
                        <a:rPr lang="es-ES" sz="2000" b="0" i="0" kern="1200" dirty="0">
                          <a:solidFill>
                            <a:schemeClr val="dk1"/>
                          </a:solidFill>
                          <a:effectLst/>
                          <a:latin typeface="Calibri"/>
                          <a:ea typeface="+mn-ea"/>
                          <a:cs typeface="+mn-cs"/>
                        </a:rPr>
                        <a:t> Espectáculos Culturales y Sociales </a:t>
                      </a:r>
                      <a:endParaRPr lang="es-ES" sz="2000" kern="1200" dirty="0">
                        <a:solidFill>
                          <a:schemeClr val="dk1"/>
                        </a:solidFill>
                        <a:latin typeface="+mn-lt"/>
                        <a:ea typeface="+mn-ea"/>
                        <a:cs typeface="+mn-cs"/>
                      </a:endParaRPr>
                    </a:p>
                  </a:txBody>
                  <a:tcPr>
                    <a:lnL w="12700" cmpd="sng">
                      <a:solidFill>
                        <a:sysClr val="window" lastClr="FFFFFF"/>
                      </a:solidFill>
                    </a:lnL>
                    <a:lnR w="12700" cmpd="sng">
                      <a:solidFill>
                        <a:sysClr val="window" lastClr="FFFFFF"/>
                      </a:solidFill>
                    </a:lnR>
                    <a:lnT w="38100" cmpd="sng">
                      <a:solidFill>
                        <a:sysClr val="window" lastClr="FFFFFF"/>
                      </a:solidFill>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79646">
                        <a:tint val="40000"/>
                      </a:srgbClr>
                    </a:solidFill>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2000" kern="1200" dirty="0">
                          <a:solidFill>
                            <a:schemeClr val="dk1"/>
                          </a:solidFill>
                          <a:latin typeface="+mn-lt"/>
                          <a:ea typeface="+mn-ea"/>
                          <a:cs typeface="+mn-cs"/>
                        </a:rPr>
                        <a:t>   250,00  </a:t>
                      </a:r>
                    </a:p>
                  </a:txBody>
                  <a:tcPr>
                    <a:lnL w="12700" cmpd="sng">
                      <a:solidFill>
                        <a:sysClr val="window" lastClr="FFFFFF"/>
                      </a:solidFill>
                    </a:lnL>
                    <a:lnR w="12700" cap="flat" cmpd="sng" algn="ctr">
                      <a:solidFill>
                        <a:sysClr val="window" lastClr="FFFFFF"/>
                      </a:solidFill>
                      <a:prstDash val="solid"/>
                      <a:round/>
                      <a:headEnd type="none" w="med" len="med"/>
                      <a:tailEnd type="none" w="med" len="med"/>
                    </a:lnR>
                    <a:lnT w="38100" cmpd="sng">
                      <a:solidFill>
                        <a:sysClr val="window" lastClr="FFFFFF"/>
                      </a:solidFill>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79646">
                        <a:tint val="40000"/>
                      </a:srgbClr>
                    </a:solidFill>
                  </a:tcPr>
                </a:tc>
                <a:extLst>
                  <a:ext uri="{0D108BD9-81ED-4DB2-BD59-A6C34878D82A}">
                    <a16:rowId xmlns:a16="http://schemas.microsoft.com/office/drawing/2014/main" val="10001"/>
                  </a:ext>
                </a:extLst>
              </a:tr>
              <a:tr h="263622">
                <a:tc>
                  <a:txBody>
                    <a:bodyPr/>
                    <a:lstStyle/>
                    <a:p>
                      <a:pPr algn="l"/>
                      <a:r>
                        <a:rPr lang="es-ES" sz="2000" kern="1200" dirty="0">
                          <a:solidFill>
                            <a:schemeClr val="dk1"/>
                          </a:solidFill>
                          <a:latin typeface="+mn-lt"/>
                          <a:ea typeface="+mn-ea"/>
                          <a:cs typeface="+mn-cs"/>
                        </a:rPr>
                        <a:t>Materiales y Suministros para Construcción</a:t>
                      </a:r>
                    </a:p>
                  </a:txBody>
                  <a:tcPr>
                    <a:lnL w="12700" cmpd="sng">
                      <a:solidFill>
                        <a:sysClr val="window" lastClr="FFFFFF"/>
                      </a:solidFill>
                    </a:lnL>
                    <a:lnR w="12700" cap="flat" cmpd="sng" algn="ctr">
                      <a:solidFill>
                        <a:sysClr val="window" lastClr="FFFFFF"/>
                      </a:solidFill>
                      <a:prstDash val="solid"/>
                      <a:round/>
                      <a:headEnd type="none" w="med" len="med"/>
                      <a:tailEnd type="none" w="med" len="med"/>
                    </a:lnR>
                    <a:lnT w="38100" cmpd="sng">
                      <a:solidFill>
                        <a:sysClr val="window" lastClr="FFFFFF"/>
                      </a:solidFill>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79646">
                        <a:tint val="40000"/>
                      </a:srgb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2000" kern="1200" dirty="0">
                          <a:solidFill>
                            <a:schemeClr val="dk1"/>
                          </a:solidFill>
                          <a:latin typeface="+mn-lt"/>
                          <a:ea typeface="+mn-ea"/>
                          <a:cs typeface="+mn-cs"/>
                        </a:rPr>
                        <a:t>   150,00 </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mpd="sng">
                      <a:solidFill>
                        <a:sysClr val="window" lastClr="FFFFFF"/>
                      </a:solidFill>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79646">
                        <a:tint val="40000"/>
                      </a:srgbClr>
                    </a:solidFill>
                  </a:tcPr>
                </a:tc>
                <a:extLst>
                  <a:ext uri="{0D108BD9-81ED-4DB2-BD59-A6C34878D82A}">
                    <a16:rowId xmlns:a16="http://schemas.microsoft.com/office/drawing/2014/main" val="2731114218"/>
                  </a:ext>
                </a:extLst>
              </a:tr>
              <a:tr h="343249">
                <a:tc>
                  <a:txBody>
                    <a:bodyPr/>
                    <a:lstStyle/>
                    <a:p>
                      <a:pPr algn="l"/>
                      <a:r>
                        <a:rPr lang="es-ES" sz="2000" kern="1200" dirty="0">
                          <a:solidFill>
                            <a:schemeClr val="dk1"/>
                          </a:solidFill>
                          <a:latin typeface="+mn-lt"/>
                          <a:ea typeface="+mn-ea"/>
                          <a:cs typeface="+mn-cs"/>
                        </a:rPr>
                        <a:t>Uniformes Deportivos </a:t>
                      </a:r>
                    </a:p>
                  </a:txBody>
                  <a:tcPr>
                    <a:lnL w="12700" cmpd="sng">
                      <a:solidFill>
                        <a:sysClr val="window" lastClr="FFFFFF"/>
                      </a:solidFill>
                    </a:lnL>
                    <a:lnR w="127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79646">
                        <a:tint val="40000"/>
                      </a:srgb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2000" kern="1200" dirty="0">
                          <a:solidFill>
                            <a:schemeClr val="dk1"/>
                          </a:solidFill>
                          <a:latin typeface="+mn-lt"/>
                          <a:ea typeface="+mn-ea"/>
                          <a:cs typeface="+mn-cs"/>
                        </a:rPr>
                        <a:t>   800,00</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79646">
                        <a:tint val="40000"/>
                      </a:srgbClr>
                    </a:solidFill>
                  </a:tcPr>
                </a:tc>
                <a:extLst>
                  <a:ext uri="{0D108BD9-81ED-4DB2-BD59-A6C34878D82A}">
                    <a16:rowId xmlns:a16="http://schemas.microsoft.com/office/drawing/2014/main" val="739201211"/>
                  </a:ext>
                </a:extLst>
              </a:tr>
              <a:tr h="219042">
                <a:tc>
                  <a:txBody>
                    <a:bodyPr/>
                    <a:lstStyle/>
                    <a:p>
                      <a:pPr algn="l"/>
                      <a:r>
                        <a:rPr lang="es-ES" sz="2000" kern="1200" dirty="0">
                          <a:solidFill>
                            <a:schemeClr val="dk1"/>
                          </a:solidFill>
                          <a:latin typeface="+mn-lt"/>
                          <a:ea typeface="+mn-ea"/>
                          <a:cs typeface="+mn-cs"/>
                        </a:rPr>
                        <a:t>Arbitraje</a:t>
                      </a:r>
                    </a:p>
                  </a:txBody>
                  <a:tcPr>
                    <a:lnL w="12700" cmpd="sng">
                      <a:solidFill>
                        <a:sysClr val="window" lastClr="FFFFFF"/>
                      </a:solidFill>
                    </a:lnL>
                    <a:lnR w="127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79646">
                        <a:tint val="40000"/>
                      </a:srgb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2000" kern="1200" dirty="0">
                          <a:solidFill>
                            <a:schemeClr val="dk1"/>
                          </a:solidFill>
                          <a:latin typeface="+mn-lt"/>
                          <a:ea typeface="+mn-ea"/>
                          <a:cs typeface="+mn-cs"/>
                        </a:rPr>
                        <a:t>  6.000,00 </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79646">
                        <a:tint val="40000"/>
                      </a:srgbClr>
                    </a:solidFill>
                  </a:tcPr>
                </a:tc>
                <a:extLst>
                  <a:ext uri="{0D108BD9-81ED-4DB2-BD59-A6C34878D82A}">
                    <a16:rowId xmlns:a16="http://schemas.microsoft.com/office/drawing/2014/main" val="2108033542"/>
                  </a:ext>
                </a:extLst>
              </a:tr>
              <a:tr h="243821">
                <a:tc>
                  <a:txBody>
                    <a:bodyPr/>
                    <a:lstStyle/>
                    <a:p>
                      <a:pPr algn="l"/>
                      <a:r>
                        <a:rPr lang="es-ES" sz="2000" kern="1200" dirty="0">
                          <a:solidFill>
                            <a:schemeClr val="dk1"/>
                          </a:solidFill>
                          <a:latin typeface="+mn-lt"/>
                          <a:ea typeface="+mn-ea"/>
                          <a:cs typeface="+mn-cs"/>
                        </a:rPr>
                        <a:t>Alimentos y Bebidas</a:t>
                      </a:r>
                    </a:p>
                  </a:txBody>
                  <a:tcPr>
                    <a:lnL w="12700" cmpd="sng">
                      <a:solidFill>
                        <a:sysClr val="window" lastClr="FFFFFF"/>
                      </a:solidFill>
                    </a:lnL>
                    <a:lnR w="12700" cap="flat" cmpd="sng" algn="ctr">
                      <a:solidFill>
                        <a:sysClr val="window" lastClr="FFFFFF"/>
                      </a:solidFill>
                      <a:prstDash val="solid"/>
                      <a:round/>
                      <a:headEnd type="none" w="med" len="med"/>
                      <a:tailEnd type="none" w="med" len="med"/>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79646">
                        <a:tint val="40000"/>
                      </a:srgb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2000" kern="1200" dirty="0">
                          <a:solidFill>
                            <a:schemeClr val="dk1"/>
                          </a:solidFill>
                          <a:latin typeface="+mn-lt"/>
                          <a:ea typeface="+mn-ea"/>
                          <a:cs typeface="+mn-cs"/>
                        </a:rPr>
                        <a:t>1.281,25 </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79646">
                        <a:tint val="40000"/>
                      </a:srgbClr>
                    </a:solidFill>
                  </a:tcPr>
                </a:tc>
                <a:extLst>
                  <a:ext uri="{0D108BD9-81ED-4DB2-BD59-A6C34878D82A}">
                    <a16:rowId xmlns:a16="http://schemas.microsoft.com/office/drawing/2014/main" val="1620339004"/>
                  </a:ext>
                </a:extLst>
              </a:tr>
            </a:tbl>
          </a:graphicData>
        </a:graphic>
      </p:graphicFrame>
      <p:pic>
        <p:nvPicPr>
          <p:cNvPr id="4" name="Imagen 3">
            <a:extLst>
              <a:ext uri="{FF2B5EF4-FFF2-40B4-BE49-F238E27FC236}">
                <a16:creationId xmlns:a16="http://schemas.microsoft.com/office/drawing/2014/main" id="{C71099A5-6BEE-1D72-76D8-4FCF91C4010F}"/>
              </a:ext>
            </a:extLst>
          </p:cNvPr>
          <p:cNvPicPr>
            <a:picLocks noChangeAspect="1"/>
          </p:cNvPicPr>
          <p:nvPr/>
        </p:nvPicPr>
        <p:blipFill>
          <a:blip r:embed="rId2" cstate="print">
            <a:extLst>
              <a:ext uri="{28A0092B-C50C-407E-A947-70E740481C1C}">
                <a14:useLocalDpi xmlns:a14="http://schemas.microsoft.com/office/drawing/2010/main" val="0"/>
              </a:ext>
            </a:extLst>
          </a:blip>
          <a:srcRect t="39500" b="15611"/>
          <a:stretch>
            <a:fillRect/>
          </a:stretch>
        </p:blipFill>
        <p:spPr>
          <a:xfrm>
            <a:off x="190963" y="223755"/>
            <a:ext cx="3444934" cy="2750480"/>
          </a:xfrm>
          <a:prstGeom prst="rect">
            <a:avLst/>
          </a:prstGeom>
        </p:spPr>
      </p:pic>
      <p:pic>
        <p:nvPicPr>
          <p:cNvPr id="8" name="Imagen 7">
            <a:extLst>
              <a:ext uri="{FF2B5EF4-FFF2-40B4-BE49-F238E27FC236}">
                <a16:creationId xmlns:a16="http://schemas.microsoft.com/office/drawing/2014/main" id="{03A34CAC-9F66-CEEF-2BC7-53279918DA7F}"/>
              </a:ext>
            </a:extLst>
          </p:cNvPr>
          <p:cNvPicPr>
            <a:picLocks noChangeAspect="1"/>
          </p:cNvPicPr>
          <p:nvPr/>
        </p:nvPicPr>
        <p:blipFill>
          <a:blip r:embed="rId3" cstate="print">
            <a:extLst>
              <a:ext uri="{28A0092B-C50C-407E-A947-70E740481C1C}">
                <a14:useLocalDpi xmlns:a14="http://schemas.microsoft.com/office/drawing/2010/main" val="0"/>
              </a:ext>
            </a:extLst>
          </a:blip>
          <a:srcRect t="26250" b="11118"/>
          <a:stretch>
            <a:fillRect/>
          </a:stretch>
        </p:blipFill>
        <p:spPr>
          <a:xfrm>
            <a:off x="3728519" y="218358"/>
            <a:ext cx="2499665" cy="2784620"/>
          </a:xfrm>
          <a:prstGeom prst="rect">
            <a:avLst/>
          </a:prstGeom>
        </p:spPr>
      </p:pic>
      <p:pic>
        <p:nvPicPr>
          <p:cNvPr id="10" name="Imagen 9">
            <a:extLst>
              <a:ext uri="{FF2B5EF4-FFF2-40B4-BE49-F238E27FC236}">
                <a16:creationId xmlns:a16="http://schemas.microsoft.com/office/drawing/2014/main" id="{E9404043-A321-A93E-C6DF-E060FF429099}"/>
              </a:ext>
            </a:extLst>
          </p:cNvPr>
          <p:cNvPicPr>
            <a:picLocks noChangeAspect="1"/>
          </p:cNvPicPr>
          <p:nvPr/>
        </p:nvPicPr>
        <p:blipFill>
          <a:blip r:embed="rId4" cstate="print">
            <a:extLst>
              <a:ext uri="{28A0092B-C50C-407E-A947-70E740481C1C}">
                <a14:useLocalDpi xmlns:a14="http://schemas.microsoft.com/office/drawing/2010/main" val="0"/>
              </a:ext>
            </a:extLst>
          </a:blip>
          <a:srcRect l="9379" t="5934" r="16797" b="41353"/>
          <a:stretch>
            <a:fillRect/>
          </a:stretch>
        </p:blipFill>
        <p:spPr>
          <a:xfrm>
            <a:off x="6249788" y="639857"/>
            <a:ext cx="2573577" cy="1555165"/>
          </a:xfrm>
          <a:prstGeom prst="rect">
            <a:avLst/>
          </a:prstGeom>
        </p:spPr>
      </p:pic>
    </p:spTree>
    <p:extLst>
      <p:ext uri="{BB962C8B-B14F-4D97-AF65-F5344CB8AC3E}">
        <p14:creationId xmlns:p14="http://schemas.microsoft.com/office/powerpoint/2010/main" val="1799719276"/>
      </p:ext>
    </p:extLst>
  </p:cSld>
  <p:clrMapOvr>
    <a:masterClrMapping/>
  </p:clrMapOvr>
  <p:transition spd="slow">
    <p:wip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20C811-1D47-0D61-C54B-162B3DB2CC10}"/>
            </a:ext>
          </a:extLst>
        </p:cNvPr>
        <p:cNvGrpSpPr/>
        <p:nvPr/>
      </p:nvGrpSpPr>
      <p:grpSpPr>
        <a:xfrm>
          <a:off x="0" y="0"/>
          <a:ext cx="0" cy="0"/>
          <a:chOff x="0" y="0"/>
          <a:chExt cx="0" cy="0"/>
        </a:xfrm>
      </p:grpSpPr>
      <p:sp>
        <p:nvSpPr>
          <p:cNvPr id="2" name="1 Título">
            <a:extLst>
              <a:ext uri="{FF2B5EF4-FFF2-40B4-BE49-F238E27FC236}">
                <a16:creationId xmlns:a16="http://schemas.microsoft.com/office/drawing/2014/main" id="{0E1DEFDC-1A05-F596-8E38-9116EE34A03F}"/>
              </a:ext>
            </a:extLst>
          </p:cNvPr>
          <p:cNvSpPr>
            <a:spLocks noGrp="1"/>
          </p:cNvSpPr>
          <p:nvPr>
            <p:ph type="ctrTitle"/>
          </p:nvPr>
        </p:nvSpPr>
        <p:spPr>
          <a:xfrm>
            <a:off x="179512" y="116632"/>
            <a:ext cx="8784976" cy="6624736"/>
          </a:xfrm>
        </p:spPr>
        <p:txBody>
          <a:bodyPr>
            <a:normAutofit fontScale="90000"/>
          </a:bodyPr>
          <a:lstStyle/>
          <a:p>
            <a:br>
              <a:rPr lang="es-ES" sz="4000" b="1" dirty="0">
                <a:solidFill>
                  <a:schemeClr val="tx1"/>
                </a:solidFill>
              </a:rPr>
            </a:br>
            <a:br>
              <a:rPr lang="es-ES" sz="4000"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endParaRPr lang="es-ES" dirty="0">
              <a:solidFill>
                <a:srgbClr val="FF0000"/>
              </a:solidFill>
            </a:endParaRPr>
          </a:p>
        </p:txBody>
      </p:sp>
      <p:sp>
        <p:nvSpPr>
          <p:cNvPr id="5" name="4 Rectángulo">
            <a:extLst>
              <a:ext uri="{FF2B5EF4-FFF2-40B4-BE49-F238E27FC236}">
                <a16:creationId xmlns:a16="http://schemas.microsoft.com/office/drawing/2014/main" id="{A6B0FD1F-2425-F2B4-FCFA-1761AEA50CD0}"/>
              </a:ext>
            </a:extLst>
          </p:cNvPr>
          <p:cNvSpPr/>
          <p:nvPr/>
        </p:nvSpPr>
        <p:spPr>
          <a:xfrm>
            <a:off x="1071538" y="2500306"/>
            <a:ext cx="7358114" cy="523220"/>
          </a:xfrm>
          <a:prstGeom prst="rect">
            <a:avLst/>
          </a:prstGeom>
        </p:spPr>
        <p:txBody>
          <a:bodyPr wrap="square">
            <a:spAutoFit/>
          </a:bodyPr>
          <a:lstStyle/>
          <a:p>
            <a:pPr algn="ctr"/>
            <a:endParaRPr lang="es-ES" sz="2800" dirty="0"/>
          </a:p>
        </p:txBody>
      </p:sp>
      <p:graphicFrame>
        <p:nvGraphicFramePr>
          <p:cNvPr id="6" name="5 Tabla">
            <a:extLst>
              <a:ext uri="{FF2B5EF4-FFF2-40B4-BE49-F238E27FC236}">
                <a16:creationId xmlns:a16="http://schemas.microsoft.com/office/drawing/2014/main" id="{571D3DFC-3988-C851-FF74-BE6714855864}"/>
              </a:ext>
            </a:extLst>
          </p:cNvPr>
          <p:cNvGraphicFramePr>
            <a:graphicFrameLocks noGrp="1"/>
          </p:cNvGraphicFramePr>
          <p:nvPr>
            <p:extLst>
              <p:ext uri="{D42A27DB-BD31-4B8C-83A1-F6EECF244321}">
                <p14:modId xmlns:p14="http://schemas.microsoft.com/office/powerpoint/2010/main" val="1433768036"/>
              </p:ext>
            </p:extLst>
          </p:nvPr>
        </p:nvGraphicFramePr>
        <p:xfrm>
          <a:off x="180047" y="5301208"/>
          <a:ext cx="8784976" cy="701040"/>
        </p:xfrm>
        <a:graphic>
          <a:graphicData uri="http://schemas.openxmlformats.org/drawingml/2006/table">
            <a:tbl>
              <a:tblPr firstRow="1" bandRow="1"/>
              <a:tblGrid>
                <a:gridCol w="7344816">
                  <a:extLst>
                    <a:ext uri="{9D8B030D-6E8A-4147-A177-3AD203B41FA5}">
                      <a16:colId xmlns:a16="http://schemas.microsoft.com/office/drawing/2014/main" val="20000"/>
                    </a:ext>
                  </a:extLst>
                </a:gridCol>
                <a:gridCol w="1440160">
                  <a:extLst>
                    <a:ext uri="{9D8B030D-6E8A-4147-A177-3AD203B41FA5}">
                      <a16:colId xmlns:a16="http://schemas.microsoft.com/office/drawing/2014/main" val="20001"/>
                    </a:ext>
                  </a:extLst>
                </a:gridCol>
              </a:tblGrid>
              <a:tr h="667084">
                <a:tc>
                  <a:txBody>
                    <a:bodyPr/>
                    <a:lstStyle>
                      <a:lvl1pPr marL="0" algn="l" defTabSz="685800" rtl="0" eaLnBrk="1" latinLnBrk="0" hangingPunct="1">
                        <a:defRPr sz="1350" b="1" kern="1200">
                          <a:solidFill>
                            <a:schemeClr val="lt1"/>
                          </a:solidFill>
                          <a:latin typeface="Calibri"/>
                        </a:defRPr>
                      </a:lvl1pPr>
                      <a:lvl2pPr marL="342900" algn="l" defTabSz="685800" rtl="0" eaLnBrk="1" latinLnBrk="0" hangingPunct="1">
                        <a:defRPr sz="1350" b="1" kern="1200">
                          <a:solidFill>
                            <a:schemeClr val="lt1"/>
                          </a:solidFill>
                          <a:latin typeface="Calibri"/>
                        </a:defRPr>
                      </a:lvl2pPr>
                      <a:lvl3pPr marL="685800" algn="l" defTabSz="685800" rtl="0" eaLnBrk="1" latinLnBrk="0" hangingPunct="1">
                        <a:defRPr sz="1350" b="1" kern="1200">
                          <a:solidFill>
                            <a:schemeClr val="lt1"/>
                          </a:solidFill>
                          <a:latin typeface="Calibri"/>
                        </a:defRPr>
                      </a:lvl3pPr>
                      <a:lvl4pPr marL="1028700" algn="l" defTabSz="685800" rtl="0" eaLnBrk="1" latinLnBrk="0" hangingPunct="1">
                        <a:defRPr sz="1350" b="1" kern="1200">
                          <a:solidFill>
                            <a:schemeClr val="lt1"/>
                          </a:solidFill>
                          <a:latin typeface="Calibri"/>
                        </a:defRPr>
                      </a:lvl4pPr>
                      <a:lvl5pPr marL="1371600" algn="l" defTabSz="685800" rtl="0" eaLnBrk="1" latinLnBrk="0" hangingPunct="1">
                        <a:defRPr sz="1350" b="1" kern="1200">
                          <a:solidFill>
                            <a:schemeClr val="lt1"/>
                          </a:solidFill>
                          <a:latin typeface="Calibri"/>
                        </a:defRPr>
                      </a:lvl5pPr>
                      <a:lvl6pPr marL="1714500" algn="l" defTabSz="685800" rtl="0" eaLnBrk="1" latinLnBrk="0" hangingPunct="1">
                        <a:defRPr sz="1350" b="1" kern="1200">
                          <a:solidFill>
                            <a:schemeClr val="lt1"/>
                          </a:solidFill>
                          <a:latin typeface="Calibri"/>
                        </a:defRPr>
                      </a:lvl6pPr>
                      <a:lvl7pPr marL="2057400" algn="l" defTabSz="685800" rtl="0" eaLnBrk="1" latinLnBrk="0" hangingPunct="1">
                        <a:defRPr sz="1350" b="1" kern="1200">
                          <a:solidFill>
                            <a:schemeClr val="lt1"/>
                          </a:solidFill>
                          <a:latin typeface="Calibri"/>
                        </a:defRPr>
                      </a:lvl7pPr>
                      <a:lvl8pPr marL="2400300" algn="l" defTabSz="685800" rtl="0" eaLnBrk="1" latinLnBrk="0" hangingPunct="1">
                        <a:defRPr sz="1350" b="1" kern="1200">
                          <a:solidFill>
                            <a:schemeClr val="lt1"/>
                          </a:solidFill>
                          <a:latin typeface="Calibri"/>
                        </a:defRPr>
                      </a:lvl8pPr>
                      <a:lvl9pPr marL="2743200" algn="l" defTabSz="685800" rtl="0" eaLnBrk="1" latinLnBrk="0" hangingPunct="1">
                        <a:defRPr sz="1350" b="1" kern="1200">
                          <a:solidFill>
                            <a:schemeClr val="lt1"/>
                          </a:solidFill>
                          <a:latin typeface="Calibri"/>
                        </a:defRPr>
                      </a:lvl9pPr>
                    </a:lstStyle>
                    <a:p>
                      <a:pPr algn="l"/>
                      <a:r>
                        <a:rPr lang="es-ES" sz="2000" dirty="0"/>
                        <a:t>PROYECTO FORTALECIMIENTO AL DEPORTE CAMPEONATO INTERJORGAS INDOR Y BASKET FEMENINO Y MASCULINO</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F79646"/>
                    </a:solidFill>
                  </a:tcPr>
                </a:tc>
                <a:tc>
                  <a:txBody>
                    <a:bodyPr/>
                    <a:lstStyle>
                      <a:lvl1pPr marL="0" algn="l" defTabSz="685800" rtl="0" eaLnBrk="1" latinLnBrk="0" hangingPunct="1">
                        <a:defRPr sz="1350" b="1" kern="1200">
                          <a:solidFill>
                            <a:schemeClr val="lt1"/>
                          </a:solidFill>
                          <a:latin typeface="Calibri"/>
                        </a:defRPr>
                      </a:lvl1pPr>
                      <a:lvl2pPr marL="342900" algn="l" defTabSz="685800" rtl="0" eaLnBrk="1" latinLnBrk="0" hangingPunct="1">
                        <a:defRPr sz="1350" b="1" kern="1200">
                          <a:solidFill>
                            <a:schemeClr val="lt1"/>
                          </a:solidFill>
                          <a:latin typeface="Calibri"/>
                        </a:defRPr>
                      </a:lvl2pPr>
                      <a:lvl3pPr marL="685800" algn="l" defTabSz="685800" rtl="0" eaLnBrk="1" latinLnBrk="0" hangingPunct="1">
                        <a:defRPr sz="1350" b="1" kern="1200">
                          <a:solidFill>
                            <a:schemeClr val="lt1"/>
                          </a:solidFill>
                          <a:latin typeface="Calibri"/>
                        </a:defRPr>
                      </a:lvl3pPr>
                      <a:lvl4pPr marL="1028700" algn="l" defTabSz="685800" rtl="0" eaLnBrk="1" latinLnBrk="0" hangingPunct="1">
                        <a:defRPr sz="1350" b="1" kern="1200">
                          <a:solidFill>
                            <a:schemeClr val="lt1"/>
                          </a:solidFill>
                          <a:latin typeface="Calibri"/>
                        </a:defRPr>
                      </a:lvl4pPr>
                      <a:lvl5pPr marL="1371600" algn="l" defTabSz="685800" rtl="0" eaLnBrk="1" latinLnBrk="0" hangingPunct="1">
                        <a:defRPr sz="1350" b="1" kern="1200">
                          <a:solidFill>
                            <a:schemeClr val="lt1"/>
                          </a:solidFill>
                          <a:latin typeface="Calibri"/>
                        </a:defRPr>
                      </a:lvl5pPr>
                      <a:lvl6pPr marL="1714500" algn="l" defTabSz="685800" rtl="0" eaLnBrk="1" latinLnBrk="0" hangingPunct="1">
                        <a:defRPr sz="1350" b="1" kern="1200">
                          <a:solidFill>
                            <a:schemeClr val="lt1"/>
                          </a:solidFill>
                          <a:latin typeface="Calibri"/>
                        </a:defRPr>
                      </a:lvl6pPr>
                      <a:lvl7pPr marL="2057400" algn="l" defTabSz="685800" rtl="0" eaLnBrk="1" latinLnBrk="0" hangingPunct="1">
                        <a:defRPr sz="1350" b="1" kern="1200">
                          <a:solidFill>
                            <a:schemeClr val="lt1"/>
                          </a:solidFill>
                          <a:latin typeface="Calibri"/>
                        </a:defRPr>
                      </a:lvl7pPr>
                      <a:lvl8pPr marL="2400300" algn="l" defTabSz="685800" rtl="0" eaLnBrk="1" latinLnBrk="0" hangingPunct="1">
                        <a:defRPr sz="1350" b="1" kern="1200">
                          <a:solidFill>
                            <a:schemeClr val="lt1"/>
                          </a:solidFill>
                          <a:latin typeface="Calibri"/>
                        </a:defRPr>
                      </a:lvl8pPr>
                      <a:lvl9pPr marL="2743200" algn="l" defTabSz="685800" rtl="0" eaLnBrk="1" latinLnBrk="0" hangingPunct="1">
                        <a:defRPr sz="1350" b="1" kern="1200">
                          <a:solidFill>
                            <a:schemeClr val="lt1"/>
                          </a:solidFill>
                          <a:latin typeface="Calibri"/>
                        </a:defRPr>
                      </a:lvl9pPr>
                    </a:lstStyle>
                    <a:p>
                      <a:pPr algn="l"/>
                      <a:r>
                        <a:rPr lang="es-ES" sz="2000" dirty="0"/>
                        <a:t>INVERSION</a:t>
                      </a:r>
                    </a:p>
                    <a:p>
                      <a:pPr algn="l"/>
                      <a:r>
                        <a:rPr lang="es-ES" sz="2000" dirty="0"/>
                        <a:t>1,600.00</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F79646"/>
                    </a:solidFill>
                  </a:tcPr>
                </a:tc>
                <a:extLst>
                  <a:ext uri="{0D108BD9-81ED-4DB2-BD59-A6C34878D82A}">
                    <a16:rowId xmlns:a16="http://schemas.microsoft.com/office/drawing/2014/main" val="10000"/>
                  </a:ext>
                </a:extLst>
              </a:tr>
            </a:tbl>
          </a:graphicData>
        </a:graphic>
      </p:graphicFrame>
      <p:pic>
        <p:nvPicPr>
          <p:cNvPr id="8" name="Imagen 7">
            <a:extLst>
              <a:ext uri="{FF2B5EF4-FFF2-40B4-BE49-F238E27FC236}">
                <a16:creationId xmlns:a16="http://schemas.microsoft.com/office/drawing/2014/main" id="{C79AA8B6-4B85-47E6-81C0-2A5CE57E0A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1"/>
            <a:ext cx="3419872" cy="2564904"/>
          </a:xfrm>
          <a:prstGeom prst="rect">
            <a:avLst/>
          </a:prstGeom>
        </p:spPr>
      </p:pic>
      <p:pic>
        <p:nvPicPr>
          <p:cNvPr id="10" name="Imagen 9">
            <a:extLst>
              <a:ext uri="{FF2B5EF4-FFF2-40B4-BE49-F238E27FC236}">
                <a16:creationId xmlns:a16="http://schemas.microsoft.com/office/drawing/2014/main" id="{E2247A20-B6E0-415B-AF9F-064D8240811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751" y="2657663"/>
            <a:ext cx="3336371" cy="2502278"/>
          </a:xfrm>
          <a:prstGeom prst="rect">
            <a:avLst/>
          </a:prstGeom>
        </p:spPr>
      </p:pic>
      <p:pic>
        <p:nvPicPr>
          <p:cNvPr id="12" name="Imagen 11">
            <a:extLst>
              <a:ext uri="{FF2B5EF4-FFF2-40B4-BE49-F238E27FC236}">
                <a16:creationId xmlns:a16="http://schemas.microsoft.com/office/drawing/2014/main" id="{A0D726F2-11CA-49C5-B276-2CA421BC174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4849016" y="1579308"/>
            <a:ext cx="2727555" cy="4433716"/>
          </a:xfrm>
          <a:prstGeom prst="rect">
            <a:avLst/>
          </a:prstGeom>
        </p:spPr>
      </p:pic>
      <p:pic>
        <p:nvPicPr>
          <p:cNvPr id="14" name="Imagen 13">
            <a:extLst>
              <a:ext uri="{FF2B5EF4-FFF2-40B4-BE49-F238E27FC236}">
                <a16:creationId xmlns:a16="http://schemas.microsoft.com/office/drawing/2014/main" id="{AD4F7DFC-7C2F-4EDB-9F11-732A549E21E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355976" y="71033"/>
            <a:ext cx="3870655" cy="2220091"/>
          </a:xfrm>
          <a:prstGeom prst="rect">
            <a:avLst/>
          </a:prstGeom>
        </p:spPr>
      </p:pic>
    </p:spTree>
    <p:extLst>
      <p:ext uri="{BB962C8B-B14F-4D97-AF65-F5344CB8AC3E}">
        <p14:creationId xmlns:p14="http://schemas.microsoft.com/office/powerpoint/2010/main" val="3062069159"/>
      </p:ext>
    </p:extLst>
  </p:cSld>
  <p:clrMapOvr>
    <a:masterClrMapping/>
  </p:clrMapOvr>
  <p:transition spd="slow">
    <p:wip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39C127-6DF7-68AE-E752-9EE4EAE00F00}"/>
            </a:ext>
          </a:extLst>
        </p:cNvPr>
        <p:cNvGrpSpPr/>
        <p:nvPr/>
      </p:nvGrpSpPr>
      <p:grpSpPr>
        <a:xfrm>
          <a:off x="0" y="0"/>
          <a:ext cx="0" cy="0"/>
          <a:chOff x="0" y="0"/>
          <a:chExt cx="0" cy="0"/>
        </a:xfrm>
      </p:grpSpPr>
      <p:sp>
        <p:nvSpPr>
          <p:cNvPr id="2" name="1 Título">
            <a:extLst>
              <a:ext uri="{FF2B5EF4-FFF2-40B4-BE49-F238E27FC236}">
                <a16:creationId xmlns:a16="http://schemas.microsoft.com/office/drawing/2014/main" id="{BAD63D72-67B6-66BA-9714-DF9D8BFA1B82}"/>
              </a:ext>
            </a:extLst>
          </p:cNvPr>
          <p:cNvSpPr>
            <a:spLocks noGrp="1"/>
          </p:cNvSpPr>
          <p:nvPr>
            <p:ph type="ctrTitle"/>
          </p:nvPr>
        </p:nvSpPr>
        <p:spPr>
          <a:xfrm>
            <a:off x="179512" y="116632"/>
            <a:ext cx="8784976" cy="6624736"/>
          </a:xfrm>
        </p:spPr>
        <p:txBody>
          <a:bodyPr>
            <a:normAutofit fontScale="90000"/>
          </a:bodyPr>
          <a:lstStyle/>
          <a:p>
            <a:br>
              <a:rPr lang="es-ES" sz="4000" b="1" dirty="0">
                <a:solidFill>
                  <a:schemeClr val="tx1"/>
                </a:solidFill>
              </a:rPr>
            </a:br>
            <a:br>
              <a:rPr lang="es-ES" sz="4000"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endParaRPr lang="es-ES" dirty="0">
              <a:solidFill>
                <a:srgbClr val="FF0000"/>
              </a:solidFill>
            </a:endParaRPr>
          </a:p>
        </p:txBody>
      </p:sp>
      <p:sp>
        <p:nvSpPr>
          <p:cNvPr id="5" name="4 Rectángulo">
            <a:extLst>
              <a:ext uri="{FF2B5EF4-FFF2-40B4-BE49-F238E27FC236}">
                <a16:creationId xmlns:a16="http://schemas.microsoft.com/office/drawing/2014/main" id="{D33BF258-BC90-50C4-50D2-CBCBB7C9ADC6}"/>
              </a:ext>
            </a:extLst>
          </p:cNvPr>
          <p:cNvSpPr/>
          <p:nvPr/>
        </p:nvSpPr>
        <p:spPr>
          <a:xfrm>
            <a:off x="1071538" y="2500306"/>
            <a:ext cx="7358114" cy="523220"/>
          </a:xfrm>
          <a:prstGeom prst="rect">
            <a:avLst/>
          </a:prstGeom>
        </p:spPr>
        <p:txBody>
          <a:bodyPr wrap="square">
            <a:spAutoFit/>
          </a:bodyPr>
          <a:lstStyle/>
          <a:p>
            <a:pPr algn="ctr"/>
            <a:endParaRPr lang="es-ES" sz="2800" dirty="0"/>
          </a:p>
        </p:txBody>
      </p:sp>
      <p:graphicFrame>
        <p:nvGraphicFramePr>
          <p:cNvPr id="6" name="5 Tabla">
            <a:extLst>
              <a:ext uri="{FF2B5EF4-FFF2-40B4-BE49-F238E27FC236}">
                <a16:creationId xmlns:a16="http://schemas.microsoft.com/office/drawing/2014/main" id="{CB361E49-57C4-B360-0DBD-BB831CD8645A}"/>
              </a:ext>
            </a:extLst>
          </p:cNvPr>
          <p:cNvGraphicFramePr>
            <a:graphicFrameLocks noGrp="1"/>
          </p:cNvGraphicFramePr>
          <p:nvPr>
            <p:extLst>
              <p:ext uri="{D42A27DB-BD31-4B8C-83A1-F6EECF244321}">
                <p14:modId xmlns:p14="http://schemas.microsoft.com/office/powerpoint/2010/main" val="1693880270"/>
              </p:ext>
            </p:extLst>
          </p:nvPr>
        </p:nvGraphicFramePr>
        <p:xfrm>
          <a:off x="169030" y="5301208"/>
          <a:ext cx="8784976" cy="701040"/>
        </p:xfrm>
        <a:graphic>
          <a:graphicData uri="http://schemas.openxmlformats.org/drawingml/2006/table">
            <a:tbl>
              <a:tblPr firstRow="1" bandRow="1"/>
              <a:tblGrid>
                <a:gridCol w="7344816">
                  <a:extLst>
                    <a:ext uri="{9D8B030D-6E8A-4147-A177-3AD203B41FA5}">
                      <a16:colId xmlns:a16="http://schemas.microsoft.com/office/drawing/2014/main" val="20000"/>
                    </a:ext>
                  </a:extLst>
                </a:gridCol>
                <a:gridCol w="1440160">
                  <a:extLst>
                    <a:ext uri="{9D8B030D-6E8A-4147-A177-3AD203B41FA5}">
                      <a16:colId xmlns:a16="http://schemas.microsoft.com/office/drawing/2014/main" val="20001"/>
                    </a:ext>
                  </a:extLst>
                </a:gridCol>
              </a:tblGrid>
              <a:tr h="667084">
                <a:tc>
                  <a:txBody>
                    <a:bodyPr/>
                    <a:lstStyle>
                      <a:lvl1pPr marL="0" algn="l" defTabSz="685800" rtl="0" eaLnBrk="1" latinLnBrk="0" hangingPunct="1">
                        <a:defRPr sz="1350" b="1" kern="1200">
                          <a:solidFill>
                            <a:schemeClr val="lt1"/>
                          </a:solidFill>
                          <a:latin typeface="Calibri"/>
                        </a:defRPr>
                      </a:lvl1pPr>
                      <a:lvl2pPr marL="342900" algn="l" defTabSz="685800" rtl="0" eaLnBrk="1" latinLnBrk="0" hangingPunct="1">
                        <a:defRPr sz="1350" b="1" kern="1200">
                          <a:solidFill>
                            <a:schemeClr val="lt1"/>
                          </a:solidFill>
                          <a:latin typeface="Calibri"/>
                        </a:defRPr>
                      </a:lvl2pPr>
                      <a:lvl3pPr marL="685800" algn="l" defTabSz="685800" rtl="0" eaLnBrk="1" latinLnBrk="0" hangingPunct="1">
                        <a:defRPr sz="1350" b="1" kern="1200">
                          <a:solidFill>
                            <a:schemeClr val="lt1"/>
                          </a:solidFill>
                          <a:latin typeface="Calibri"/>
                        </a:defRPr>
                      </a:lvl3pPr>
                      <a:lvl4pPr marL="1028700" algn="l" defTabSz="685800" rtl="0" eaLnBrk="1" latinLnBrk="0" hangingPunct="1">
                        <a:defRPr sz="1350" b="1" kern="1200">
                          <a:solidFill>
                            <a:schemeClr val="lt1"/>
                          </a:solidFill>
                          <a:latin typeface="Calibri"/>
                        </a:defRPr>
                      </a:lvl4pPr>
                      <a:lvl5pPr marL="1371600" algn="l" defTabSz="685800" rtl="0" eaLnBrk="1" latinLnBrk="0" hangingPunct="1">
                        <a:defRPr sz="1350" b="1" kern="1200">
                          <a:solidFill>
                            <a:schemeClr val="lt1"/>
                          </a:solidFill>
                          <a:latin typeface="Calibri"/>
                        </a:defRPr>
                      </a:lvl5pPr>
                      <a:lvl6pPr marL="1714500" algn="l" defTabSz="685800" rtl="0" eaLnBrk="1" latinLnBrk="0" hangingPunct="1">
                        <a:defRPr sz="1350" b="1" kern="1200">
                          <a:solidFill>
                            <a:schemeClr val="lt1"/>
                          </a:solidFill>
                          <a:latin typeface="Calibri"/>
                        </a:defRPr>
                      </a:lvl6pPr>
                      <a:lvl7pPr marL="2057400" algn="l" defTabSz="685800" rtl="0" eaLnBrk="1" latinLnBrk="0" hangingPunct="1">
                        <a:defRPr sz="1350" b="1" kern="1200">
                          <a:solidFill>
                            <a:schemeClr val="lt1"/>
                          </a:solidFill>
                          <a:latin typeface="Calibri"/>
                        </a:defRPr>
                      </a:lvl7pPr>
                      <a:lvl8pPr marL="2400300" algn="l" defTabSz="685800" rtl="0" eaLnBrk="1" latinLnBrk="0" hangingPunct="1">
                        <a:defRPr sz="1350" b="1" kern="1200">
                          <a:solidFill>
                            <a:schemeClr val="lt1"/>
                          </a:solidFill>
                          <a:latin typeface="Calibri"/>
                        </a:defRPr>
                      </a:lvl8pPr>
                      <a:lvl9pPr marL="2743200" algn="l" defTabSz="685800" rtl="0" eaLnBrk="1" latinLnBrk="0" hangingPunct="1">
                        <a:defRPr sz="1350" b="1" kern="1200">
                          <a:solidFill>
                            <a:schemeClr val="lt1"/>
                          </a:solidFill>
                          <a:latin typeface="Calibri"/>
                        </a:defRPr>
                      </a:lvl9pPr>
                    </a:lstStyle>
                    <a:p>
                      <a:pPr algn="l"/>
                      <a:r>
                        <a:rPr lang="es-ES" sz="2000" dirty="0"/>
                        <a:t>PROYECTO ESCUELA DEPORTIVA FORMATIVA SAN FRANCISCO DE</a:t>
                      </a:r>
                    </a:p>
                    <a:p>
                      <a:pPr algn="l"/>
                      <a:r>
                        <a:rPr lang="es-ES" sz="2000" dirty="0"/>
                        <a:t>CHINIMBIMI (MONITOR DE FUTBOL</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F79646"/>
                    </a:solidFill>
                  </a:tcPr>
                </a:tc>
                <a:tc>
                  <a:txBody>
                    <a:bodyPr/>
                    <a:lstStyle>
                      <a:lvl1pPr marL="0" algn="l" defTabSz="685800" rtl="0" eaLnBrk="1" latinLnBrk="0" hangingPunct="1">
                        <a:defRPr sz="1350" b="1" kern="1200">
                          <a:solidFill>
                            <a:schemeClr val="lt1"/>
                          </a:solidFill>
                          <a:latin typeface="Calibri"/>
                        </a:defRPr>
                      </a:lvl1pPr>
                      <a:lvl2pPr marL="342900" algn="l" defTabSz="685800" rtl="0" eaLnBrk="1" latinLnBrk="0" hangingPunct="1">
                        <a:defRPr sz="1350" b="1" kern="1200">
                          <a:solidFill>
                            <a:schemeClr val="lt1"/>
                          </a:solidFill>
                          <a:latin typeface="Calibri"/>
                        </a:defRPr>
                      </a:lvl2pPr>
                      <a:lvl3pPr marL="685800" algn="l" defTabSz="685800" rtl="0" eaLnBrk="1" latinLnBrk="0" hangingPunct="1">
                        <a:defRPr sz="1350" b="1" kern="1200">
                          <a:solidFill>
                            <a:schemeClr val="lt1"/>
                          </a:solidFill>
                          <a:latin typeface="Calibri"/>
                        </a:defRPr>
                      </a:lvl3pPr>
                      <a:lvl4pPr marL="1028700" algn="l" defTabSz="685800" rtl="0" eaLnBrk="1" latinLnBrk="0" hangingPunct="1">
                        <a:defRPr sz="1350" b="1" kern="1200">
                          <a:solidFill>
                            <a:schemeClr val="lt1"/>
                          </a:solidFill>
                          <a:latin typeface="Calibri"/>
                        </a:defRPr>
                      </a:lvl4pPr>
                      <a:lvl5pPr marL="1371600" algn="l" defTabSz="685800" rtl="0" eaLnBrk="1" latinLnBrk="0" hangingPunct="1">
                        <a:defRPr sz="1350" b="1" kern="1200">
                          <a:solidFill>
                            <a:schemeClr val="lt1"/>
                          </a:solidFill>
                          <a:latin typeface="Calibri"/>
                        </a:defRPr>
                      </a:lvl5pPr>
                      <a:lvl6pPr marL="1714500" algn="l" defTabSz="685800" rtl="0" eaLnBrk="1" latinLnBrk="0" hangingPunct="1">
                        <a:defRPr sz="1350" b="1" kern="1200">
                          <a:solidFill>
                            <a:schemeClr val="lt1"/>
                          </a:solidFill>
                          <a:latin typeface="Calibri"/>
                        </a:defRPr>
                      </a:lvl6pPr>
                      <a:lvl7pPr marL="2057400" algn="l" defTabSz="685800" rtl="0" eaLnBrk="1" latinLnBrk="0" hangingPunct="1">
                        <a:defRPr sz="1350" b="1" kern="1200">
                          <a:solidFill>
                            <a:schemeClr val="lt1"/>
                          </a:solidFill>
                          <a:latin typeface="Calibri"/>
                        </a:defRPr>
                      </a:lvl7pPr>
                      <a:lvl8pPr marL="2400300" algn="l" defTabSz="685800" rtl="0" eaLnBrk="1" latinLnBrk="0" hangingPunct="1">
                        <a:defRPr sz="1350" b="1" kern="1200">
                          <a:solidFill>
                            <a:schemeClr val="lt1"/>
                          </a:solidFill>
                          <a:latin typeface="Calibri"/>
                        </a:defRPr>
                      </a:lvl8pPr>
                      <a:lvl9pPr marL="2743200" algn="l" defTabSz="685800" rtl="0" eaLnBrk="1" latinLnBrk="0" hangingPunct="1">
                        <a:defRPr sz="1350" b="1" kern="1200">
                          <a:solidFill>
                            <a:schemeClr val="lt1"/>
                          </a:solidFill>
                          <a:latin typeface="Calibri"/>
                        </a:defRPr>
                      </a:lvl9pPr>
                    </a:lstStyle>
                    <a:p>
                      <a:pPr algn="l"/>
                      <a:r>
                        <a:rPr lang="es-ES" sz="2000" dirty="0"/>
                        <a:t>INVERSION2.911,04 </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F79646"/>
                    </a:solidFill>
                  </a:tcPr>
                </a:tc>
                <a:extLst>
                  <a:ext uri="{0D108BD9-81ED-4DB2-BD59-A6C34878D82A}">
                    <a16:rowId xmlns:a16="http://schemas.microsoft.com/office/drawing/2014/main" val="10000"/>
                  </a:ext>
                </a:extLst>
              </a:tr>
            </a:tbl>
          </a:graphicData>
        </a:graphic>
      </p:graphicFrame>
      <p:pic>
        <p:nvPicPr>
          <p:cNvPr id="4" name="Imagen 3">
            <a:extLst>
              <a:ext uri="{FF2B5EF4-FFF2-40B4-BE49-F238E27FC236}">
                <a16:creationId xmlns:a16="http://schemas.microsoft.com/office/drawing/2014/main" id="{93EAA3CE-4A5E-2B94-9433-74711C8D1869}"/>
              </a:ext>
            </a:extLst>
          </p:cNvPr>
          <p:cNvPicPr>
            <a:picLocks noChangeAspect="1"/>
          </p:cNvPicPr>
          <p:nvPr/>
        </p:nvPicPr>
        <p:blipFill>
          <a:blip r:embed="rId2">
            <a:extLst>
              <a:ext uri="{28A0092B-C50C-407E-A947-70E740481C1C}">
                <a14:useLocalDpi xmlns:a14="http://schemas.microsoft.com/office/drawing/2010/main" val="0"/>
              </a:ext>
            </a:extLst>
          </a:blip>
          <a:srcRect t="17367" b="24801"/>
          <a:stretch>
            <a:fillRect/>
          </a:stretch>
        </p:blipFill>
        <p:spPr>
          <a:xfrm>
            <a:off x="1071538" y="1065434"/>
            <a:ext cx="6771602" cy="3916183"/>
          </a:xfrm>
          <a:prstGeom prst="rect">
            <a:avLst/>
          </a:prstGeom>
        </p:spPr>
      </p:pic>
    </p:spTree>
    <p:extLst>
      <p:ext uri="{BB962C8B-B14F-4D97-AF65-F5344CB8AC3E}">
        <p14:creationId xmlns:p14="http://schemas.microsoft.com/office/powerpoint/2010/main" val="224945970"/>
      </p:ext>
    </p:extLst>
  </p:cSld>
  <p:clrMapOvr>
    <a:masterClrMapping/>
  </p:clrMapOvr>
  <p:transition spd="slow">
    <p:wip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79512" y="116632"/>
            <a:ext cx="8784976" cy="6624736"/>
          </a:xfrm>
        </p:spPr>
        <p:txBody>
          <a:bodyPr>
            <a:normAutofit fontScale="90000"/>
          </a:bodyPr>
          <a:lstStyle/>
          <a:p>
            <a:br>
              <a:rPr lang="es-ES" sz="4000" b="1" dirty="0">
                <a:solidFill>
                  <a:schemeClr val="tx1"/>
                </a:solidFill>
              </a:rPr>
            </a:br>
            <a:br>
              <a:rPr lang="es-ES" sz="4000"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endParaRPr lang="es-ES" dirty="0">
              <a:solidFill>
                <a:srgbClr val="FF0000"/>
              </a:solidFill>
            </a:endParaRPr>
          </a:p>
        </p:txBody>
      </p:sp>
      <p:sp>
        <p:nvSpPr>
          <p:cNvPr id="5" name="4 Rectángulo"/>
          <p:cNvSpPr/>
          <p:nvPr/>
        </p:nvSpPr>
        <p:spPr>
          <a:xfrm>
            <a:off x="1403648" y="260648"/>
            <a:ext cx="5832648" cy="954107"/>
          </a:xfrm>
          <a:prstGeom prst="rect">
            <a:avLst/>
          </a:prstGeom>
        </p:spPr>
        <p:txBody>
          <a:bodyPr wrap="square">
            <a:spAutoFit/>
          </a:bodyPr>
          <a:lstStyle/>
          <a:p>
            <a:pPr algn="ctr"/>
            <a:r>
              <a:rPr lang="es-ES" sz="2800" b="1" dirty="0">
                <a:effectLst>
                  <a:glow rad="228600">
                    <a:schemeClr val="accent4">
                      <a:satMod val="175000"/>
                      <a:alpha val="40000"/>
                    </a:schemeClr>
                  </a:glow>
                </a:effectLst>
                <a:latin typeface="Arial" panose="020B0604020202020204" pitchFamily="34" charset="0"/>
                <a:cs typeface="Arial" panose="020B0604020202020204" pitchFamily="34" charset="0"/>
              </a:rPr>
              <a:t>GRUPOS DE ATENCION PRIORITARIA</a:t>
            </a:r>
          </a:p>
        </p:txBody>
      </p:sp>
      <p:pic>
        <p:nvPicPr>
          <p:cNvPr id="4" name="Imagen 3">
            <a:extLst>
              <a:ext uri="{FF2B5EF4-FFF2-40B4-BE49-F238E27FC236}">
                <a16:creationId xmlns:a16="http://schemas.microsoft.com/office/drawing/2014/main" id="{85481584-449E-5F2D-2A81-2686238E51E1}"/>
              </a:ext>
            </a:extLst>
          </p:cNvPr>
          <p:cNvPicPr>
            <a:picLocks noChangeAspect="1"/>
          </p:cNvPicPr>
          <p:nvPr/>
        </p:nvPicPr>
        <p:blipFill>
          <a:blip r:embed="rId2">
            <a:extLst>
              <a:ext uri="{28A0092B-C50C-407E-A947-70E740481C1C}">
                <a14:useLocalDpi xmlns:a14="http://schemas.microsoft.com/office/drawing/2010/main" val="0"/>
              </a:ext>
            </a:extLst>
          </a:blip>
          <a:srcRect l="5288" t="22680" r="6477" b="11106"/>
          <a:stretch>
            <a:fillRect/>
          </a:stretch>
        </p:blipFill>
        <p:spPr>
          <a:xfrm>
            <a:off x="2267744" y="2103661"/>
            <a:ext cx="3613449" cy="3748800"/>
          </a:xfrm>
          <a:prstGeom prst="rect">
            <a:avLst/>
          </a:prstGeom>
        </p:spPr>
      </p:pic>
    </p:spTree>
    <p:extLst>
      <p:ext uri="{BB962C8B-B14F-4D97-AF65-F5344CB8AC3E}">
        <p14:creationId xmlns:p14="http://schemas.microsoft.com/office/powerpoint/2010/main" val="2493320404"/>
      </p:ext>
    </p:extLst>
  </p:cSld>
  <p:clrMapOvr>
    <a:masterClrMapping/>
  </p:clrMapOvr>
  <p:transition spd="slow">
    <p:wip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B8BC8E-DBA9-B131-63EB-0345AB538176}"/>
            </a:ext>
          </a:extLst>
        </p:cNvPr>
        <p:cNvGrpSpPr/>
        <p:nvPr/>
      </p:nvGrpSpPr>
      <p:grpSpPr>
        <a:xfrm>
          <a:off x="0" y="0"/>
          <a:ext cx="0" cy="0"/>
          <a:chOff x="0" y="0"/>
          <a:chExt cx="0" cy="0"/>
        </a:xfrm>
      </p:grpSpPr>
      <p:sp>
        <p:nvSpPr>
          <p:cNvPr id="2" name="1 Título">
            <a:extLst>
              <a:ext uri="{FF2B5EF4-FFF2-40B4-BE49-F238E27FC236}">
                <a16:creationId xmlns:a16="http://schemas.microsoft.com/office/drawing/2014/main" id="{890CDEA4-E423-8EBC-B8D9-A65E33766F19}"/>
              </a:ext>
            </a:extLst>
          </p:cNvPr>
          <p:cNvSpPr>
            <a:spLocks noGrp="1"/>
          </p:cNvSpPr>
          <p:nvPr>
            <p:ph type="ctrTitle"/>
          </p:nvPr>
        </p:nvSpPr>
        <p:spPr>
          <a:xfrm>
            <a:off x="179512" y="116632"/>
            <a:ext cx="8784976" cy="6624736"/>
          </a:xfrm>
        </p:spPr>
        <p:txBody>
          <a:bodyPr>
            <a:normAutofit fontScale="90000"/>
          </a:bodyPr>
          <a:lstStyle/>
          <a:p>
            <a:br>
              <a:rPr lang="es-ES" sz="4000" b="1" dirty="0">
                <a:solidFill>
                  <a:schemeClr val="tx1"/>
                </a:solidFill>
              </a:rPr>
            </a:br>
            <a:br>
              <a:rPr lang="es-ES" sz="4000"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endParaRPr lang="es-ES" dirty="0">
              <a:solidFill>
                <a:srgbClr val="FF0000"/>
              </a:solidFill>
            </a:endParaRPr>
          </a:p>
        </p:txBody>
      </p:sp>
      <p:sp>
        <p:nvSpPr>
          <p:cNvPr id="5" name="4 Rectángulo">
            <a:extLst>
              <a:ext uri="{FF2B5EF4-FFF2-40B4-BE49-F238E27FC236}">
                <a16:creationId xmlns:a16="http://schemas.microsoft.com/office/drawing/2014/main" id="{90271B1D-B0F4-6D89-D84E-F127B91F96FB}"/>
              </a:ext>
            </a:extLst>
          </p:cNvPr>
          <p:cNvSpPr/>
          <p:nvPr/>
        </p:nvSpPr>
        <p:spPr>
          <a:xfrm>
            <a:off x="1071538" y="2500306"/>
            <a:ext cx="7358114" cy="523220"/>
          </a:xfrm>
          <a:prstGeom prst="rect">
            <a:avLst/>
          </a:prstGeom>
        </p:spPr>
        <p:txBody>
          <a:bodyPr wrap="square">
            <a:spAutoFit/>
          </a:bodyPr>
          <a:lstStyle/>
          <a:p>
            <a:pPr algn="ctr"/>
            <a:endParaRPr lang="es-ES" sz="2800" dirty="0"/>
          </a:p>
        </p:txBody>
      </p:sp>
      <p:graphicFrame>
        <p:nvGraphicFramePr>
          <p:cNvPr id="6" name="5 Tabla">
            <a:extLst>
              <a:ext uri="{FF2B5EF4-FFF2-40B4-BE49-F238E27FC236}">
                <a16:creationId xmlns:a16="http://schemas.microsoft.com/office/drawing/2014/main" id="{D335F50F-FC6F-F3C0-7B83-83DE9D8711B2}"/>
              </a:ext>
            </a:extLst>
          </p:cNvPr>
          <p:cNvGraphicFramePr>
            <a:graphicFrameLocks noGrp="1"/>
          </p:cNvGraphicFramePr>
          <p:nvPr>
            <p:extLst>
              <p:ext uri="{D42A27DB-BD31-4B8C-83A1-F6EECF244321}">
                <p14:modId xmlns:p14="http://schemas.microsoft.com/office/powerpoint/2010/main" val="2048190588"/>
              </p:ext>
            </p:extLst>
          </p:nvPr>
        </p:nvGraphicFramePr>
        <p:xfrm>
          <a:off x="179512" y="3829782"/>
          <a:ext cx="8784976" cy="2256724"/>
        </p:xfrm>
        <a:graphic>
          <a:graphicData uri="http://schemas.openxmlformats.org/drawingml/2006/table">
            <a:tbl>
              <a:tblPr firstRow="1" bandRow="1"/>
              <a:tblGrid>
                <a:gridCol w="7344816">
                  <a:extLst>
                    <a:ext uri="{9D8B030D-6E8A-4147-A177-3AD203B41FA5}">
                      <a16:colId xmlns:a16="http://schemas.microsoft.com/office/drawing/2014/main" val="20000"/>
                    </a:ext>
                  </a:extLst>
                </a:gridCol>
                <a:gridCol w="1440160">
                  <a:extLst>
                    <a:ext uri="{9D8B030D-6E8A-4147-A177-3AD203B41FA5}">
                      <a16:colId xmlns:a16="http://schemas.microsoft.com/office/drawing/2014/main" val="20001"/>
                    </a:ext>
                  </a:extLst>
                </a:gridCol>
              </a:tblGrid>
              <a:tr h="871323">
                <a:tc>
                  <a:txBody>
                    <a:bodyPr/>
                    <a:lstStyle>
                      <a:lvl1pPr marL="0" algn="l" defTabSz="685800" rtl="0" eaLnBrk="1" latinLnBrk="0" hangingPunct="1">
                        <a:defRPr sz="1350" b="1" kern="1200">
                          <a:solidFill>
                            <a:schemeClr val="lt1"/>
                          </a:solidFill>
                          <a:latin typeface="Calibri"/>
                        </a:defRPr>
                      </a:lvl1pPr>
                      <a:lvl2pPr marL="342900" algn="l" defTabSz="685800" rtl="0" eaLnBrk="1" latinLnBrk="0" hangingPunct="1">
                        <a:defRPr sz="1350" b="1" kern="1200">
                          <a:solidFill>
                            <a:schemeClr val="lt1"/>
                          </a:solidFill>
                          <a:latin typeface="Calibri"/>
                        </a:defRPr>
                      </a:lvl2pPr>
                      <a:lvl3pPr marL="685800" algn="l" defTabSz="685800" rtl="0" eaLnBrk="1" latinLnBrk="0" hangingPunct="1">
                        <a:defRPr sz="1350" b="1" kern="1200">
                          <a:solidFill>
                            <a:schemeClr val="lt1"/>
                          </a:solidFill>
                          <a:latin typeface="Calibri"/>
                        </a:defRPr>
                      </a:lvl3pPr>
                      <a:lvl4pPr marL="1028700" algn="l" defTabSz="685800" rtl="0" eaLnBrk="1" latinLnBrk="0" hangingPunct="1">
                        <a:defRPr sz="1350" b="1" kern="1200">
                          <a:solidFill>
                            <a:schemeClr val="lt1"/>
                          </a:solidFill>
                          <a:latin typeface="Calibri"/>
                        </a:defRPr>
                      </a:lvl4pPr>
                      <a:lvl5pPr marL="1371600" algn="l" defTabSz="685800" rtl="0" eaLnBrk="1" latinLnBrk="0" hangingPunct="1">
                        <a:defRPr sz="1350" b="1" kern="1200">
                          <a:solidFill>
                            <a:schemeClr val="lt1"/>
                          </a:solidFill>
                          <a:latin typeface="Calibri"/>
                        </a:defRPr>
                      </a:lvl5pPr>
                      <a:lvl6pPr marL="1714500" algn="l" defTabSz="685800" rtl="0" eaLnBrk="1" latinLnBrk="0" hangingPunct="1">
                        <a:defRPr sz="1350" b="1" kern="1200">
                          <a:solidFill>
                            <a:schemeClr val="lt1"/>
                          </a:solidFill>
                          <a:latin typeface="Calibri"/>
                        </a:defRPr>
                      </a:lvl6pPr>
                      <a:lvl7pPr marL="2057400" algn="l" defTabSz="685800" rtl="0" eaLnBrk="1" latinLnBrk="0" hangingPunct="1">
                        <a:defRPr sz="1350" b="1" kern="1200">
                          <a:solidFill>
                            <a:schemeClr val="lt1"/>
                          </a:solidFill>
                          <a:latin typeface="Calibri"/>
                        </a:defRPr>
                      </a:lvl7pPr>
                      <a:lvl8pPr marL="2400300" algn="l" defTabSz="685800" rtl="0" eaLnBrk="1" latinLnBrk="0" hangingPunct="1">
                        <a:defRPr sz="1350" b="1" kern="1200">
                          <a:solidFill>
                            <a:schemeClr val="lt1"/>
                          </a:solidFill>
                          <a:latin typeface="Calibri"/>
                        </a:defRPr>
                      </a:lvl8pPr>
                      <a:lvl9pPr marL="2743200" algn="l" defTabSz="685800" rtl="0" eaLnBrk="1" latinLnBrk="0" hangingPunct="1">
                        <a:defRPr sz="1350" b="1" kern="1200">
                          <a:solidFill>
                            <a:schemeClr val="lt1"/>
                          </a:solidFill>
                          <a:latin typeface="Calibri"/>
                        </a:defRPr>
                      </a:lvl9pPr>
                    </a:lstStyle>
                    <a:p>
                      <a:pPr algn="l"/>
                      <a:r>
                        <a:rPr lang="es-ES" sz="2000" dirty="0"/>
                        <a:t>PROYECTO DE INCLUSIÓN Y FORTALECIMIENTO PARA GRUPOS DE</a:t>
                      </a:r>
                    </a:p>
                    <a:p>
                      <a:pPr algn="l"/>
                      <a:r>
                        <a:rPr lang="es-ES" sz="2000" dirty="0"/>
                        <a:t>ATENCIÓN PRIORITARIA DE LA PARROQUIA SAN FRANCISCO DE CHINIMBIMI</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F79646"/>
                    </a:solidFill>
                  </a:tcPr>
                </a:tc>
                <a:tc>
                  <a:txBody>
                    <a:bodyPr/>
                    <a:lstStyle>
                      <a:lvl1pPr marL="0" algn="l" defTabSz="685800" rtl="0" eaLnBrk="1" latinLnBrk="0" hangingPunct="1">
                        <a:defRPr sz="1350" b="1" kern="1200">
                          <a:solidFill>
                            <a:schemeClr val="lt1"/>
                          </a:solidFill>
                          <a:latin typeface="Calibri"/>
                        </a:defRPr>
                      </a:lvl1pPr>
                      <a:lvl2pPr marL="342900" algn="l" defTabSz="685800" rtl="0" eaLnBrk="1" latinLnBrk="0" hangingPunct="1">
                        <a:defRPr sz="1350" b="1" kern="1200">
                          <a:solidFill>
                            <a:schemeClr val="lt1"/>
                          </a:solidFill>
                          <a:latin typeface="Calibri"/>
                        </a:defRPr>
                      </a:lvl2pPr>
                      <a:lvl3pPr marL="685800" algn="l" defTabSz="685800" rtl="0" eaLnBrk="1" latinLnBrk="0" hangingPunct="1">
                        <a:defRPr sz="1350" b="1" kern="1200">
                          <a:solidFill>
                            <a:schemeClr val="lt1"/>
                          </a:solidFill>
                          <a:latin typeface="Calibri"/>
                        </a:defRPr>
                      </a:lvl3pPr>
                      <a:lvl4pPr marL="1028700" algn="l" defTabSz="685800" rtl="0" eaLnBrk="1" latinLnBrk="0" hangingPunct="1">
                        <a:defRPr sz="1350" b="1" kern="1200">
                          <a:solidFill>
                            <a:schemeClr val="lt1"/>
                          </a:solidFill>
                          <a:latin typeface="Calibri"/>
                        </a:defRPr>
                      </a:lvl4pPr>
                      <a:lvl5pPr marL="1371600" algn="l" defTabSz="685800" rtl="0" eaLnBrk="1" latinLnBrk="0" hangingPunct="1">
                        <a:defRPr sz="1350" b="1" kern="1200">
                          <a:solidFill>
                            <a:schemeClr val="lt1"/>
                          </a:solidFill>
                          <a:latin typeface="Calibri"/>
                        </a:defRPr>
                      </a:lvl5pPr>
                      <a:lvl6pPr marL="1714500" algn="l" defTabSz="685800" rtl="0" eaLnBrk="1" latinLnBrk="0" hangingPunct="1">
                        <a:defRPr sz="1350" b="1" kern="1200">
                          <a:solidFill>
                            <a:schemeClr val="lt1"/>
                          </a:solidFill>
                          <a:latin typeface="Calibri"/>
                        </a:defRPr>
                      </a:lvl6pPr>
                      <a:lvl7pPr marL="2057400" algn="l" defTabSz="685800" rtl="0" eaLnBrk="1" latinLnBrk="0" hangingPunct="1">
                        <a:defRPr sz="1350" b="1" kern="1200">
                          <a:solidFill>
                            <a:schemeClr val="lt1"/>
                          </a:solidFill>
                          <a:latin typeface="Calibri"/>
                        </a:defRPr>
                      </a:lvl7pPr>
                      <a:lvl8pPr marL="2400300" algn="l" defTabSz="685800" rtl="0" eaLnBrk="1" latinLnBrk="0" hangingPunct="1">
                        <a:defRPr sz="1350" b="1" kern="1200">
                          <a:solidFill>
                            <a:schemeClr val="lt1"/>
                          </a:solidFill>
                          <a:latin typeface="Calibri"/>
                        </a:defRPr>
                      </a:lvl8pPr>
                      <a:lvl9pPr marL="2743200" algn="l" defTabSz="685800" rtl="0" eaLnBrk="1" latinLnBrk="0" hangingPunct="1">
                        <a:defRPr sz="1350" b="1" kern="1200">
                          <a:solidFill>
                            <a:schemeClr val="lt1"/>
                          </a:solidFill>
                          <a:latin typeface="Calibri"/>
                        </a:defRPr>
                      </a:lvl9pPr>
                    </a:lstStyle>
                    <a:p>
                      <a:pPr algn="l"/>
                      <a:r>
                        <a:rPr lang="es-ES" sz="2000" dirty="0"/>
                        <a:t>INVERSION5.097,05</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F79646"/>
                    </a:solidFill>
                  </a:tcPr>
                </a:tc>
                <a:extLst>
                  <a:ext uri="{0D108BD9-81ED-4DB2-BD59-A6C34878D82A}">
                    <a16:rowId xmlns:a16="http://schemas.microsoft.com/office/drawing/2014/main" val="10000"/>
                  </a:ext>
                </a:extLst>
              </a:tr>
              <a:tr h="343249">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algn="l"/>
                      <a:r>
                        <a:rPr lang="es-ES" sz="2000" b="0" i="0" kern="1200" dirty="0">
                          <a:solidFill>
                            <a:schemeClr val="dk1"/>
                          </a:solidFill>
                          <a:effectLst/>
                          <a:latin typeface="Calibri"/>
                          <a:ea typeface="+mn-ea"/>
                          <a:cs typeface="+mn-cs"/>
                        </a:rPr>
                        <a:t>TRANSPORTE (BUS, TAXI) </a:t>
                      </a:r>
                      <a:endParaRPr lang="es-ES" sz="2000" kern="1200" dirty="0">
                        <a:solidFill>
                          <a:schemeClr val="dk1"/>
                        </a:solidFill>
                        <a:latin typeface="+mn-lt"/>
                        <a:ea typeface="+mn-ea"/>
                        <a:cs typeface="+mn-cs"/>
                      </a:endParaRPr>
                    </a:p>
                  </a:txBody>
                  <a:tcPr>
                    <a:lnL w="12700" cmpd="sng">
                      <a:solidFill>
                        <a:sysClr val="window" lastClr="FFFFFF"/>
                      </a:solidFill>
                    </a:lnL>
                    <a:lnR w="12700" cmpd="sng">
                      <a:solidFill>
                        <a:sysClr val="window" lastClr="FFFFFF"/>
                      </a:solidFill>
                    </a:lnR>
                    <a:lnT w="38100" cmpd="sng">
                      <a:solidFill>
                        <a:sysClr val="window" lastClr="FFFFFF"/>
                      </a:solidFill>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79646">
                        <a:tint val="40000"/>
                      </a:srgbClr>
                    </a:solidFill>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2000" kern="1200" dirty="0">
                          <a:solidFill>
                            <a:schemeClr val="dk1"/>
                          </a:solidFill>
                          <a:latin typeface="+mn-lt"/>
                          <a:ea typeface="+mn-ea"/>
                          <a:cs typeface="+mn-cs"/>
                        </a:rPr>
                        <a:t>   993,00</a:t>
                      </a:r>
                    </a:p>
                  </a:txBody>
                  <a:tcPr>
                    <a:lnL w="12700" cmpd="sng">
                      <a:solidFill>
                        <a:sysClr val="window" lastClr="FFFFFF"/>
                      </a:solidFill>
                    </a:lnL>
                    <a:lnR w="12700" cap="flat" cmpd="sng" algn="ctr">
                      <a:solidFill>
                        <a:sysClr val="window" lastClr="FFFFFF"/>
                      </a:solidFill>
                      <a:prstDash val="solid"/>
                      <a:round/>
                      <a:headEnd type="none" w="med" len="med"/>
                      <a:tailEnd type="none" w="med" len="med"/>
                    </a:lnR>
                    <a:lnT w="38100" cmpd="sng">
                      <a:solidFill>
                        <a:sysClr val="window" lastClr="FFFFFF"/>
                      </a:solidFill>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79646">
                        <a:tint val="40000"/>
                      </a:srgbClr>
                    </a:solidFill>
                  </a:tcPr>
                </a:tc>
                <a:extLst>
                  <a:ext uri="{0D108BD9-81ED-4DB2-BD59-A6C34878D82A}">
                    <a16:rowId xmlns:a16="http://schemas.microsoft.com/office/drawing/2014/main" val="10001"/>
                  </a:ext>
                </a:extLst>
              </a:tr>
              <a:tr h="343249">
                <a:tc>
                  <a:txBody>
                    <a:bodyPr/>
                    <a:lstStyle/>
                    <a:p>
                      <a:pPr algn="l"/>
                      <a:r>
                        <a:rPr lang="es-ES" sz="2000" kern="1200" dirty="0">
                          <a:solidFill>
                            <a:schemeClr val="dk1"/>
                          </a:solidFill>
                          <a:latin typeface="+mn-lt"/>
                          <a:ea typeface="+mn-ea"/>
                          <a:cs typeface="+mn-cs"/>
                        </a:rPr>
                        <a:t>ALIMENTOS Y BEBIDAS</a:t>
                      </a:r>
                    </a:p>
                  </a:txBody>
                  <a:tcPr>
                    <a:lnL w="12700" cmpd="sng">
                      <a:solidFill>
                        <a:sysClr val="window" lastClr="FFFFFF"/>
                      </a:solidFill>
                    </a:lnL>
                    <a:lnR w="12700" cap="flat" cmpd="sng" algn="ctr">
                      <a:solidFill>
                        <a:sysClr val="window" lastClr="FFFFFF"/>
                      </a:solidFill>
                      <a:prstDash val="solid"/>
                      <a:round/>
                      <a:headEnd type="none" w="med" len="med"/>
                      <a:tailEnd type="none" w="med" len="med"/>
                    </a:lnR>
                    <a:lnT w="38100" cmpd="sng">
                      <a:solidFill>
                        <a:sysClr val="window" lastClr="FFFFFF"/>
                      </a:solidFill>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79646">
                        <a:tint val="40000"/>
                      </a:srgb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2000" kern="1200" dirty="0">
                          <a:solidFill>
                            <a:schemeClr val="dk1"/>
                          </a:solidFill>
                          <a:latin typeface="+mn-lt"/>
                          <a:ea typeface="+mn-ea"/>
                          <a:cs typeface="+mn-cs"/>
                        </a:rPr>
                        <a:t>3.764,60 </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mpd="sng">
                      <a:solidFill>
                        <a:sysClr val="window" lastClr="FFFFFF"/>
                      </a:solidFill>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79646">
                        <a:tint val="40000"/>
                      </a:srgbClr>
                    </a:solidFill>
                  </a:tcPr>
                </a:tc>
                <a:extLst>
                  <a:ext uri="{0D108BD9-81ED-4DB2-BD59-A6C34878D82A}">
                    <a16:rowId xmlns:a16="http://schemas.microsoft.com/office/drawing/2014/main" val="2731114218"/>
                  </a:ext>
                </a:extLst>
              </a:tr>
              <a:tr h="458404">
                <a:tc>
                  <a:txBody>
                    <a:bodyPr/>
                    <a:lstStyle/>
                    <a:p>
                      <a:pPr algn="l"/>
                      <a:r>
                        <a:rPr lang="es-ES" sz="2000" kern="1200" dirty="0">
                          <a:solidFill>
                            <a:schemeClr val="dk1"/>
                          </a:solidFill>
                          <a:latin typeface="+mn-lt"/>
                          <a:ea typeface="+mn-ea"/>
                          <a:cs typeface="+mn-cs"/>
                        </a:rPr>
                        <a:t>Menaje y Accesorios Descartables</a:t>
                      </a:r>
                    </a:p>
                  </a:txBody>
                  <a:tcPr>
                    <a:lnL w="12700" cmpd="sng">
                      <a:solidFill>
                        <a:sysClr val="window" lastClr="FFFFFF"/>
                      </a:solidFill>
                    </a:lnL>
                    <a:lnR w="12700" cap="flat" cmpd="sng" algn="ctr">
                      <a:solidFill>
                        <a:sysClr val="window" lastClr="FFFFFF"/>
                      </a:solidFill>
                      <a:prstDash val="solid"/>
                      <a:round/>
                      <a:headEnd type="none" w="med" len="med"/>
                      <a:tailEnd type="none" w="med" len="med"/>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79646">
                        <a:tint val="40000"/>
                      </a:srgb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2000" kern="1200" dirty="0">
                          <a:solidFill>
                            <a:schemeClr val="dk1"/>
                          </a:solidFill>
                          <a:latin typeface="+mn-lt"/>
                          <a:ea typeface="+mn-ea"/>
                          <a:cs typeface="+mn-cs"/>
                        </a:rPr>
                        <a:t>   339,45 </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79646">
                        <a:tint val="40000"/>
                      </a:srgbClr>
                    </a:solidFill>
                  </a:tcPr>
                </a:tc>
                <a:extLst>
                  <a:ext uri="{0D108BD9-81ED-4DB2-BD59-A6C34878D82A}">
                    <a16:rowId xmlns:a16="http://schemas.microsoft.com/office/drawing/2014/main" val="2108033542"/>
                  </a:ext>
                </a:extLst>
              </a:tr>
            </a:tbl>
          </a:graphicData>
        </a:graphic>
      </p:graphicFrame>
      <p:pic>
        <p:nvPicPr>
          <p:cNvPr id="10" name="Imagen 9">
            <a:extLst>
              <a:ext uri="{FF2B5EF4-FFF2-40B4-BE49-F238E27FC236}">
                <a16:creationId xmlns:a16="http://schemas.microsoft.com/office/drawing/2014/main" id="{9292D16A-3458-DB69-FDC8-8237359E5E19}"/>
              </a:ext>
            </a:extLst>
          </p:cNvPr>
          <p:cNvPicPr>
            <a:picLocks noChangeAspect="1"/>
          </p:cNvPicPr>
          <p:nvPr/>
        </p:nvPicPr>
        <p:blipFill>
          <a:blip r:embed="rId2" cstate="print">
            <a:extLst>
              <a:ext uri="{28A0092B-C50C-407E-A947-70E740481C1C}">
                <a14:useLocalDpi xmlns:a14="http://schemas.microsoft.com/office/drawing/2010/main" val="0"/>
              </a:ext>
            </a:extLst>
          </a:blip>
          <a:srcRect b="8859"/>
          <a:stretch>
            <a:fillRect/>
          </a:stretch>
        </p:blipFill>
        <p:spPr>
          <a:xfrm>
            <a:off x="323528" y="144066"/>
            <a:ext cx="2160240" cy="3501898"/>
          </a:xfrm>
          <a:prstGeom prst="rect">
            <a:avLst/>
          </a:prstGeom>
        </p:spPr>
      </p:pic>
      <p:pic>
        <p:nvPicPr>
          <p:cNvPr id="12" name="Imagen 11">
            <a:extLst>
              <a:ext uri="{FF2B5EF4-FFF2-40B4-BE49-F238E27FC236}">
                <a16:creationId xmlns:a16="http://schemas.microsoft.com/office/drawing/2014/main" id="{510DA9CD-D53F-9433-1B4E-B1D156EBD646}"/>
              </a:ext>
            </a:extLst>
          </p:cNvPr>
          <p:cNvPicPr>
            <a:picLocks noChangeAspect="1"/>
          </p:cNvPicPr>
          <p:nvPr/>
        </p:nvPicPr>
        <p:blipFill>
          <a:blip r:embed="rId3">
            <a:extLst>
              <a:ext uri="{28A0092B-C50C-407E-A947-70E740481C1C}">
                <a14:useLocalDpi xmlns:a14="http://schemas.microsoft.com/office/drawing/2010/main" val="0"/>
              </a:ext>
            </a:extLst>
          </a:blip>
          <a:srcRect t="27367"/>
          <a:stretch>
            <a:fillRect/>
          </a:stretch>
        </p:blipFill>
        <p:spPr>
          <a:xfrm>
            <a:off x="2554646" y="226114"/>
            <a:ext cx="6293416" cy="3419849"/>
          </a:xfrm>
          <a:prstGeom prst="rect">
            <a:avLst/>
          </a:prstGeom>
        </p:spPr>
      </p:pic>
    </p:spTree>
    <p:extLst>
      <p:ext uri="{BB962C8B-B14F-4D97-AF65-F5344CB8AC3E}">
        <p14:creationId xmlns:p14="http://schemas.microsoft.com/office/powerpoint/2010/main" val="2098451972"/>
      </p:ext>
    </p:extLst>
  </p:cSld>
  <p:clrMapOvr>
    <a:masterClrMapping/>
  </p:clrMapOvr>
  <p:transition spd="slow">
    <p:wip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A0D338-62F0-F59F-F391-2B227834FBBC}"/>
            </a:ext>
          </a:extLst>
        </p:cNvPr>
        <p:cNvGrpSpPr/>
        <p:nvPr/>
      </p:nvGrpSpPr>
      <p:grpSpPr>
        <a:xfrm>
          <a:off x="0" y="0"/>
          <a:ext cx="0" cy="0"/>
          <a:chOff x="0" y="0"/>
          <a:chExt cx="0" cy="0"/>
        </a:xfrm>
      </p:grpSpPr>
      <p:sp>
        <p:nvSpPr>
          <p:cNvPr id="2" name="1 Título">
            <a:extLst>
              <a:ext uri="{FF2B5EF4-FFF2-40B4-BE49-F238E27FC236}">
                <a16:creationId xmlns:a16="http://schemas.microsoft.com/office/drawing/2014/main" id="{392A1F36-EE5F-114E-8A20-08716C8536ED}"/>
              </a:ext>
            </a:extLst>
          </p:cNvPr>
          <p:cNvSpPr>
            <a:spLocks noGrp="1"/>
          </p:cNvSpPr>
          <p:nvPr>
            <p:ph type="ctrTitle"/>
          </p:nvPr>
        </p:nvSpPr>
        <p:spPr>
          <a:xfrm>
            <a:off x="179512" y="116632"/>
            <a:ext cx="8784976" cy="6624736"/>
          </a:xfrm>
        </p:spPr>
        <p:txBody>
          <a:bodyPr>
            <a:normAutofit fontScale="90000"/>
          </a:bodyPr>
          <a:lstStyle/>
          <a:p>
            <a:br>
              <a:rPr lang="es-ES" sz="4000" b="1" dirty="0">
                <a:solidFill>
                  <a:schemeClr val="tx1"/>
                </a:solidFill>
              </a:rPr>
            </a:br>
            <a:br>
              <a:rPr lang="es-ES" sz="4000"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endParaRPr lang="es-ES" dirty="0">
              <a:solidFill>
                <a:srgbClr val="FF0000"/>
              </a:solidFill>
            </a:endParaRPr>
          </a:p>
        </p:txBody>
      </p:sp>
      <p:sp>
        <p:nvSpPr>
          <p:cNvPr id="5" name="4 Rectángulo">
            <a:extLst>
              <a:ext uri="{FF2B5EF4-FFF2-40B4-BE49-F238E27FC236}">
                <a16:creationId xmlns:a16="http://schemas.microsoft.com/office/drawing/2014/main" id="{E2D861F6-5AD1-3737-2E49-6EC24C4E392A}"/>
              </a:ext>
            </a:extLst>
          </p:cNvPr>
          <p:cNvSpPr/>
          <p:nvPr/>
        </p:nvSpPr>
        <p:spPr>
          <a:xfrm>
            <a:off x="1071538" y="2500306"/>
            <a:ext cx="7358114" cy="523220"/>
          </a:xfrm>
          <a:prstGeom prst="rect">
            <a:avLst/>
          </a:prstGeom>
        </p:spPr>
        <p:txBody>
          <a:bodyPr wrap="square">
            <a:spAutoFit/>
          </a:bodyPr>
          <a:lstStyle/>
          <a:p>
            <a:pPr algn="ctr"/>
            <a:endParaRPr lang="es-ES" sz="2800" dirty="0"/>
          </a:p>
        </p:txBody>
      </p:sp>
      <p:graphicFrame>
        <p:nvGraphicFramePr>
          <p:cNvPr id="6" name="5 Tabla">
            <a:extLst>
              <a:ext uri="{FF2B5EF4-FFF2-40B4-BE49-F238E27FC236}">
                <a16:creationId xmlns:a16="http://schemas.microsoft.com/office/drawing/2014/main" id="{4E449FE6-A031-5B1F-2664-0AA26B8351CF}"/>
              </a:ext>
            </a:extLst>
          </p:cNvPr>
          <p:cNvGraphicFramePr>
            <a:graphicFrameLocks noGrp="1"/>
          </p:cNvGraphicFramePr>
          <p:nvPr>
            <p:extLst>
              <p:ext uri="{D42A27DB-BD31-4B8C-83A1-F6EECF244321}">
                <p14:modId xmlns:p14="http://schemas.microsoft.com/office/powerpoint/2010/main" val="3602549885"/>
              </p:ext>
            </p:extLst>
          </p:nvPr>
        </p:nvGraphicFramePr>
        <p:xfrm>
          <a:off x="179512" y="3829782"/>
          <a:ext cx="8784976" cy="2122207"/>
        </p:xfrm>
        <a:graphic>
          <a:graphicData uri="http://schemas.openxmlformats.org/drawingml/2006/table">
            <a:tbl>
              <a:tblPr firstRow="1" bandRow="1"/>
              <a:tblGrid>
                <a:gridCol w="7344816">
                  <a:extLst>
                    <a:ext uri="{9D8B030D-6E8A-4147-A177-3AD203B41FA5}">
                      <a16:colId xmlns:a16="http://schemas.microsoft.com/office/drawing/2014/main" val="20000"/>
                    </a:ext>
                  </a:extLst>
                </a:gridCol>
                <a:gridCol w="1440160">
                  <a:extLst>
                    <a:ext uri="{9D8B030D-6E8A-4147-A177-3AD203B41FA5}">
                      <a16:colId xmlns:a16="http://schemas.microsoft.com/office/drawing/2014/main" val="20001"/>
                    </a:ext>
                  </a:extLst>
                </a:gridCol>
              </a:tblGrid>
              <a:tr h="871323">
                <a:tc>
                  <a:txBody>
                    <a:bodyPr/>
                    <a:lstStyle>
                      <a:lvl1pPr marL="0" algn="l" defTabSz="685800" rtl="0" eaLnBrk="1" latinLnBrk="0" hangingPunct="1">
                        <a:defRPr sz="1350" b="1" kern="1200">
                          <a:solidFill>
                            <a:schemeClr val="lt1"/>
                          </a:solidFill>
                          <a:latin typeface="Calibri"/>
                        </a:defRPr>
                      </a:lvl1pPr>
                      <a:lvl2pPr marL="342900" algn="l" defTabSz="685800" rtl="0" eaLnBrk="1" latinLnBrk="0" hangingPunct="1">
                        <a:defRPr sz="1350" b="1" kern="1200">
                          <a:solidFill>
                            <a:schemeClr val="lt1"/>
                          </a:solidFill>
                          <a:latin typeface="Calibri"/>
                        </a:defRPr>
                      </a:lvl2pPr>
                      <a:lvl3pPr marL="685800" algn="l" defTabSz="685800" rtl="0" eaLnBrk="1" latinLnBrk="0" hangingPunct="1">
                        <a:defRPr sz="1350" b="1" kern="1200">
                          <a:solidFill>
                            <a:schemeClr val="lt1"/>
                          </a:solidFill>
                          <a:latin typeface="Calibri"/>
                        </a:defRPr>
                      </a:lvl3pPr>
                      <a:lvl4pPr marL="1028700" algn="l" defTabSz="685800" rtl="0" eaLnBrk="1" latinLnBrk="0" hangingPunct="1">
                        <a:defRPr sz="1350" b="1" kern="1200">
                          <a:solidFill>
                            <a:schemeClr val="lt1"/>
                          </a:solidFill>
                          <a:latin typeface="Calibri"/>
                        </a:defRPr>
                      </a:lvl4pPr>
                      <a:lvl5pPr marL="1371600" algn="l" defTabSz="685800" rtl="0" eaLnBrk="1" latinLnBrk="0" hangingPunct="1">
                        <a:defRPr sz="1350" b="1" kern="1200">
                          <a:solidFill>
                            <a:schemeClr val="lt1"/>
                          </a:solidFill>
                          <a:latin typeface="Calibri"/>
                        </a:defRPr>
                      </a:lvl5pPr>
                      <a:lvl6pPr marL="1714500" algn="l" defTabSz="685800" rtl="0" eaLnBrk="1" latinLnBrk="0" hangingPunct="1">
                        <a:defRPr sz="1350" b="1" kern="1200">
                          <a:solidFill>
                            <a:schemeClr val="lt1"/>
                          </a:solidFill>
                          <a:latin typeface="Calibri"/>
                        </a:defRPr>
                      </a:lvl6pPr>
                      <a:lvl7pPr marL="2057400" algn="l" defTabSz="685800" rtl="0" eaLnBrk="1" latinLnBrk="0" hangingPunct="1">
                        <a:defRPr sz="1350" b="1" kern="1200">
                          <a:solidFill>
                            <a:schemeClr val="lt1"/>
                          </a:solidFill>
                          <a:latin typeface="Calibri"/>
                        </a:defRPr>
                      </a:lvl7pPr>
                      <a:lvl8pPr marL="2400300" algn="l" defTabSz="685800" rtl="0" eaLnBrk="1" latinLnBrk="0" hangingPunct="1">
                        <a:defRPr sz="1350" b="1" kern="1200">
                          <a:solidFill>
                            <a:schemeClr val="lt1"/>
                          </a:solidFill>
                          <a:latin typeface="Calibri"/>
                        </a:defRPr>
                      </a:lvl8pPr>
                      <a:lvl9pPr marL="2743200" algn="l" defTabSz="685800" rtl="0" eaLnBrk="1" latinLnBrk="0" hangingPunct="1">
                        <a:defRPr sz="1350" b="1" kern="1200">
                          <a:solidFill>
                            <a:schemeClr val="lt1"/>
                          </a:solidFill>
                          <a:latin typeface="Calibri"/>
                        </a:defRPr>
                      </a:lvl9pPr>
                    </a:lstStyle>
                    <a:p>
                      <a:pPr algn="l"/>
                      <a:r>
                        <a:rPr lang="es-ES" sz="2000" dirty="0"/>
                        <a:t>PROYECTO DE COMEDOR COMUNITARIO PARA ADULTOS MAYORES Y DEMÁS PERSONAS DEL SECTOR VULNERABLE</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F79646"/>
                    </a:solidFill>
                  </a:tcPr>
                </a:tc>
                <a:tc>
                  <a:txBody>
                    <a:bodyPr/>
                    <a:lstStyle>
                      <a:lvl1pPr marL="0" algn="l" defTabSz="685800" rtl="0" eaLnBrk="1" latinLnBrk="0" hangingPunct="1">
                        <a:defRPr sz="1350" b="1" kern="1200">
                          <a:solidFill>
                            <a:schemeClr val="lt1"/>
                          </a:solidFill>
                          <a:latin typeface="Calibri"/>
                        </a:defRPr>
                      </a:lvl1pPr>
                      <a:lvl2pPr marL="342900" algn="l" defTabSz="685800" rtl="0" eaLnBrk="1" latinLnBrk="0" hangingPunct="1">
                        <a:defRPr sz="1350" b="1" kern="1200">
                          <a:solidFill>
                            <a:schemeClr val="lt1"/>
                          </a:solidFill>
                          <a:latin typeface="Calibri"/>
                        </a:defRPr>
                      </a:lvl2pPr>
                      <a:lvl3pPr marL="685800" algn="l" defTabSz="685800" rtl="0" eaLnBrk="1" latinLnBrk="0" hangingPunct="1">
                        <a:defRPr sz="1350" b="1" kern="1200">
                          <a:solidFill>
                            <a:schemeClr val="lt1"/>
                          </a:solidFill>
                          <a:latin typeface="Calibri"/>
                        </a:defRPr>
                      </a:lvl3pPr>
                      <a:lvl4pPr marL="1028700" algn="l" defTabSz="685800" rtl="0" eaLnBrk="1" latinLnBrk="0" hangingPunct="1">
                        <a:defRPr sz="1350" b="1" kern="1200">
                          <a:solidFill>
                            <a:schemeClr val="lt1"/>
                          </a:solidFill>
                          <a:latin typeface="Calibri"/>
                        </a:defRPr>
                      </a:lvl4pPr>
                      <a:lvl5pPr marL="1371600" algn="l" defTabSz="685800" rtl="0" eaLnBrk="1" latinLnBrk="0" hangingPunct="1">
                        <a:defRPr sz="1350" b="1" kern="1200">
                          <a:solidFill>
                            <a:schemeClr val="lt1"/>
                          </a:solidFill>
                          <a:latin typeface="Calibri"/>
                        </a:defRPr>
                      </a:lvl5pPr>
                      <a:lvl6pPr marL="1714500" algn="l" defTabSz="685800" rtl="0" eaLnBrk="1" latinLnBrk="0" hangingPunct="1">
                        <a:defRPr sz="1350" b="1" kern="1200">
                          <a:solidFill>
                            <a:schemeClr val="lt1"/>
                          </a:solidFill>
                          <a:latin typeface="Calibri"/>
                        </a:defRPr>
                      </a:lvl6pPr>
                      <a:lvl7pPr marL="2057400" algn="l" defTabSz="685800" rtl="0" eaLnBrk="1" latinLnBrk="0" hangingPunct="1">
                        <a:defRPr sz="1350" b="1" kern="1200">
                          <a:solidFill>
                            <a:schemeClr val="lt1"/>
                          </a:solidFill>
                          <a:latin typeface="Calibri"/>
                        </a:defRPr>
                      </a:lvl7pPr>
                      <a:lvl8pPr marL="2400300" algn="l" defTabSz="685800" rtl="0" eaLnBrk="1" latinLnBrk="0" hangingPunct="1">
                        <a:defRPr sz="1350" b="1" kern="1200">
                          <a:solidFill>
                            <a:schemeClr val="lt1"/>
                          </a:solidFill>
                          <a:latin typeface="Calibri"/>
                        </a:defRPr>
                      </a:lvl8pPr>
                      <a:lvl9pPr marL="2743200" algn="l" defTabSz="685800" rtl="0" eaLnBrk="1" latinLnBrk="0" hangingPunct="1">
                        <a:defRPr sz="1350" b="1" kern="1200">
                          <a:solidFill>
                            <a:schemeClr val="lt1"/>
                          </a:solidFill>
                          <a:latin typeface="Calibri"/>
                        </a:defRPr>
                      </a:lvl9pPr>
                    </a:lstStyle>
                    <a:p>
                      <a:pPr algn="l"/>
                      <a:r>
                        <a:rPr lang="es-ES" sz="2000" dirty="0"/>
                        <a:t>INVERSION6.060,09</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F79646"/>
                    </a:solidFill>
                  </a:tcPr>
                </a:tc>
                <a:extLst>
                  <a:ext uri="{0D108BD9-81ED-4DB2-BD59-A6C34878D82A}">
                    <a16:rowId xmlns:a16="http://schemas.microsoft.com/office/drawing/2014/main" val="10000"/>
                  </a:ext>
                </a:extLst>
              </a:tr>
              <a:tr h="343249">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algn="l"/>
                      <a:r>
                        <a:rPr lang="es-ES" sz="2000" b="0" i="0" kern="1200" dirty="0">
                          <a:solidFill>
                            <a:schemeClr val="dk1"/>
                          </a:solidFill>
                          <a:effectLst/>
                          <a:latin typeface="Calibri"/>
                          <a:ea typeface="+mn-ea"/>
                          <a:cs typeface="+mn-cs"/>
                        </a:rPr>
                        <a:t>ALIMENTOS Y BEBIDAS </a:t>
                      </a:r>
                      <a:endParaRPr lang="es-ES" sz="2000" kern="1200" dirty="0">
                        <a:solidFill>
                          <a:schemeClr val="dk1"/>
                        </a:solidFill>
                        <a:latin typeface="+mn-lt"/>
                        <a:ea typeface="+mn-ea"/>
                        <a:cs typeface="+mn-cs"/>
                      </a:endParaRPr>
                    </a:p>
                  </a:txBody>
                  <a:tcPr>
                    <a:lnL w="12700" cmpd="sng">
                      <a:solidFill>
                        <a:sysClr val="window" lastClr="FFFFFF"/>
                      </a:solidFill>
                    </a:lnL>
                    <a:lnR w="12700" cmpd="sng">
                      <a:solidFill>
                        <a:sysClr val="window" lastClr="FFFFFF"/>
                      </a:solidFill>
                    </a:lnR>
                    <a:lnT w="38100" cmpd="sng">
                      <a:solidFill>
                        <a:sysClr val="window" lastClr="FFFFFF"/>
                      </a:solidFill>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79646">
                        <a:tint val="40000"/>
                      </a:srgbClr>
                    </a:solidFill>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2000" kern="1200" dirty="0">
                          <a:solidFill>
                            <a:schemeClr val="dk1"/>
                          </a:solidFill>
                          <a:latin typeface="+mn-lt"/>
                          <a:ea typeface="+mn-ea"/>
                          <a:cs typeface="+mn-cs"/>
                        </a:rPr>
                        <a:t>4.958,14 </a:t>
                      </a:r>
                    </a:p>
                  </a:txBody>
                  <a:tcPr>
                    <a:lnL w="12700" cmpd="sng">
                      <a:solidFill>
                        <a:sysClr val="window" lastClr="FFFFFF"/>
                      </a:solidFill>
                    </a:lnL>
                    <a:lnR w="12700" cap="flat" cmpd="sng" algn="ctr">
                      <a:solidFill>
                        <a:sysClr val="window" lastClr="FFFFFF"/>
                      </a:solidFill>
                      <a:prstDash val="solid"/>
                      <a:round/>
                      <a:headEnd type="none" w="med" len="med"/>
                      <a:tailEnd type="none" w="med" len="med"/>
                    </a:lnR>
                    <a:lnT w="38100" cmpd="sng">
                      <a:solidFill>
                        <a:sysClr val="window" lastClr="FFFFFF"/>
                      </a:solidFill>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79646">
                        <a:tint val="40000"/>
                      </a:srgbClr>
                    </a:solidFill>
                  </a:tcPr>
                </a:tc>
                <a:extLst>
                  <a:ext uri="{0D108BD9-81ED-4DB2-BD59-A6C34878D82A}">
                    <a16:rowId xmlns:a16="http://schemas.microsoft.com/office/drawing/2014/main" val="10001"/>
                  </a:ext>
                </a:extLst>
              </a:tr>
              <a:tr h="343249">
                <a:tc>
                  <a:txBody>
                    <a:bodyPr/>
                    <a:lstStyle/>
                    <a:p>
                      <a:pPr algn="l"/>
                      <a:r>
                        <a:rPr lang="es-ES" sz="2000" kern="1200" dirty="0">
                          <a:solidFill>
                            <a:schemeClr val="dk1"/>
                          </a:solidFill>
                          <a:latin typeface="+mn-lt"/>
                          <a:ea typeface="+mn-ea"/>
                          <a:cs typeface="+mn-cs"/>
                        </a:rPr>
                        <a:t>MATERIALES DE OFICINA </a:t>
                      </a:r>
                    </a:p>
                  </a:txBody>
                  <a:tcPr>
                    <a:lnL w="12700" cmpd="sng">
                      <a:solidFill>
                        <a:sysClr val="window" lastClr="FFFFFF"/>
                      </a:solidFill>
                    </a:lnL>
                    <a:lnR w="12700" cap="flat" cmpd="sng" algn="ctr">
                      <a:solidFill>
                        <a:sysClr val="window" lastClr="FFFFFF"/>
                      </a:solidFill>
                      <a:prstDash val="solid"/>
                      <a:round/>
                      <a:headEnd type="none" w="med" len="med"/>
                      <a:tailEnd type="none" w="med" len="med"/>
                    </a:lnR>
                    <a:lnT w="38100" cmpd="sng">
                      <a:solidFill>
                        <a:sysClr val="window" lastClr="FFFFFF"/>
                      </a:solidFill>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79646">
                        <a:tint val="40000"/>
                      </a:srgb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2000" kern="1200" dirty="0">
                          <a:solidFill>
                            <a:schemeClr val="dk1"/>
                          </a:solidFill>
                          <a:latin typeface="+mn-lt"/>
                          <a:ea typeface="+mn-ea"/>
                          <a:cs typeface="+mn-cs"/>
                        </a:rPr>
                        <a:t>   297.85 </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mpd="sng">
                      <a:solidFill>
                        <a:sysClr val="window" lastClr="FFFFFF"/>
                      </a:solidFill>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79646">
                        <a:tint val="40000"/>
                      </a:srgbClr>
                    </a:solidFill>
                  </a:tcPr>
                </a:tc>
                <a:extLst>
                  <a:ext uri="{0D108BD9-81ED-4DB2-BD59-A6C34878D82A}">
                    <a16:rowId xmlns:a16="http://schemas.microsoft.com/office/drawing/2014/main" val="2731114218"/>
                  </a:ext>
                </a:extLst>
              </a:tr>
              <a:tr h="458404">
                <a:tc>
                  <a:txBody>
                    <a:bodyPr/>
                    <a:lstStyle/>
                    <a:p>
                      <a:pPr algn="l"/>
                      <a:r>
                        <a:rPr lang="es-ES" sz="2000" kern="1200" dirty="0">
                          <a:solidFill>
                            <a:schemeClr val="dk1"/>
                          </a:solidFill>
                          <a:latin typeface="+mn-lt"/>
                          <a:ea typeface="+mn-ea"/>
                          <a:cs typeface="+mn-cs"/>
                        </a:rPr>
                        <a:t>MATERIALES DE ASEO</a:t>
                      </a:r>
                    </a:p>
                  </a:txBody>
                  <a:tcPr>
                    <a:lnL w="12700" cmpd="sng">
                      <a:solidFill>
                        <a:sysClr val="window" lastClr="FFFFFF"/>
                      </a:solidFill>
                    </a:lnL>
                    <a:lnR w="12700" cap="flat" cmpd="sng" algn="ctr">
                      <a:solidFill>
                        <a:sysClr val="window" lastClr="FFFFFF"/>
                      </a:solidFill>
                      <a:prstDash val="solid"/>
                      <a:round/>
                      <a:headEnd type="none" w="med" len="med"/>
                      <a:tailEnd type="none" w="med" len="med"/>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79646">
                        <a:tint val="40000"/>
                      </a:srgb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2000" kern="1200" dirty="0">
                          <a:solidFill>
                            <a:schemeClr val="dk1"/>
                          </a:solidFill>
                          <a:latin typeface="+mn-lt"/>
                          <a:ea typeface="+mn-ea"/>
                          <a:cs typeface="+mn-cs"/>
                        </a:rPr>
                        <a:t>  804,10 </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79646">
                        <a:tint val="40000"/>
                      </a:srgbClr>
                    </a:solidFill>
                  </a:tcPr>
                </a:tc>
                <a:extLst>
                  <a:ext uri="{0D108BD9-81ED-4DB2-BD59-A6C34878D82A}">
                    <a16:rowId xmlns:a16="http://schemas.microsoft.com/office/drawing/2014/main" val="2108033542"/>
                  </a:ext>
                </a:extLst>
              </a:tr>
            </a:tbl>
          </a:graphicData>
        </a:graphic>
      </p:graphicFrame>
      <p:pic>
        <p:nvPicPr>
          <p:cNvPr id="4" name="Imagen 3">
            <a:extLst>
              <a:ext uri="{FF2B5EF4-FFF2-40B4-BE49-F238E27FC236}">
                <a16:creationId xmlns:a16="http://schemas.microsoft.com/office/drawing/2014/main" id="{696E68F1-07AD-5973-2705-6AF50969FE40}"/>
              </a:ext>
            </a:extLst>
          </p:cNvPr>
          <p:cNvPicPr>
            <a:picLocks noChangeAspect="1"/>
          </p:cNvPicPr>
          <p:nvPr/>
        </p:nvPicPr>
        <p:blipFill>
          <a:blip r:embed="rId2">
            <a:extLst>
              <a:ext uri="{28A0092B-C50C-407E-A947-70E740481C1C}">
                <a14:useLocalDpi xmlns:a14="http://schemas.microsoft.com/office/drawing/2010/main" val="0"/>
              </a:ext>
            </a:extLst>
          </a:blip>
          <a:srcRect t="13211" b="21651"/>
          <a:stretch>
            <a:fillRect/>
          </a:stretch>
        </p:blipFill>
        <p:spPr>
          <a:xfrm>
            <a:off x="1094378" y="204262"/>
            <a:ext cx="5565854" cy="3625519"/>
          </a:xfrm>
          <a:prstGeom prst="rect">
            <a:avLst/>
          </a:prstGeom>
        </p:spPr>
      </p:pic>
    </p:spTree>
    <p:extLst>
      <p:ext uri="{BB962C8B-B14F-4D97-AF65-F5344CB8AC3E}">
        <p14:creationId xmlns:p14="http://schemas.microsoft.com/office/powerpoint/2010/main" val="35056533"/>
      </p:ext>
    </p:extLst>
  </p:cSld>
  <p:clrMapOvr>
    <a:masterClrMapping/>
  </p:clrMapOvr>
  <p:transition spd="slow">
    <p:wip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330128-E5C3-AE65-66B7-A0D5BAA615C5}"/>
            </a:ext>
          </a:extLst>
        </p:cNvPr>
        <p:cNvGrpSpPr/>
        <p:nvPr/>
      </p:nvGrpSpPr>
      <p:grpSpPr>
        <a:xfrm>
          <a:off x="0" y="0"/>
          <a:ext cx="0" cy="0"/>
          <a:chOff x="0" y="0"/>
          <a:chExt cx="0" cy="0"/>
        </a:xfrm>
      </p:grpSpPr>
      <p:sp>
        <p:nvSpPr>
          <p:cNvPr id="2" name="1 Título">
            <a:extLst>
              <a:ext uri="{FF2B5EF4-FFF2-40B4-BE49-F238E27FC236}">
                <a16:creationId xmlns:a16="http://schemas.microsoft.com/office/drawing/2014/main" id="{C7EFD54E-3E7B-7176-FEAA-6940CA8E1BD3}"/>
              </a:ext>
            </a:extLst>
          </p:cNvPr>
          <p:cNvSpPr>
            <a:spLocks noGrp="1"/>
          </p:cNvSpPr>
          <p:nvPr>
            <p:ph type="ctrTitle"/>
          </p:nvPr>
        </p:nvSpPr>
        <p:spPr>
          <a:xfrm>
            <a:off x="179512" y="116632"/>
            <a:ext cx="8784976" cy="6624736"/>
          </a:xfrm>
        </p:spPr>
        <p:txBody>
          <a:bodyPr>
            <a:normAutofit fontScale="90000"/>
          </a:bodyPr>
          <a:lstStyle/>
          <a:p>
            <a:br>
              <a:rPr lang="es-ES" sz="4000" b="1" dirty="0">
                <a:solidFill>
                  <a:schemeClr val="tx1"/>
                </a:solidFill>
              </a:rPr>
            </a:br>
            <a:br>
              <a:rPr lang="es-ES" sz="4000"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endParaRPr lang="es-ES" dirty="0">
              <a:solidFill>
                <a:srgbClr val="FF0000"/>
              </a:solidFill>
            </a:endParaRPr>
          </a:p>
        </p:txBody>
      </p:sp>
      <p:sp>
        <p:nvSpPr>
          <p:cNvPr id="5" name="4 Rectángulo">
            <a:extLst>
              <a:ext uri="{FF2B5EF4-FFF2-40B4-BE49-F238E27FC236}">
                <a16:creationId xmlns:a16="http://schemas.microsoft.com/office/drawing/2014/main" id="{6C9749AF-81E5-88F6-E816-9356459F15A7}"/>
              </a:ext>
            </a:extLst>
          </p:cNvPr>
          <p:cNvSpPr/>
          <p:nvPr/>
        </p:nvSpPr>
        <p:spPr>
          <a:xfrm>
            <a:off x="1071538" y="2500306"/>
            <a:ext cx="7358114" cy="523220"/>
          </a:xfrm>
          <a:prstGeom prst="rect">
            <a:avLst/>
          </a:prstGeom>
        </p:spPr>
        <p:txBody>
          <a:bodyPr wrap="square">
            <a:spAutoFit/>
          </a:bodyPr>
          <a:lstStyle/>
          <a:p>
            <a:pPr algn="ctr"/>
            <a:endParaRPr lang="es-ES" sz="2800" dirty="0"/>
          </a:p>
        </p:txBody>
      </p:sp>
      <p:graphicFrame>
        <p:nvGraphicFramePr>
          <p:cNvPr id="8" name="5 Tabla">
            <a:extLst>
              <a:ext uri="{FF2B5EF4-FFF2-40B4-BE49-F238E27FC236}">
                <a16:creationId xmlns:a16="http://schemas.microsoft.com/office/drawing/2014/main" id="{6CD5154E-B62A-49F2-C575-63BDD8F9543B}"/>
              </a:ext>
            </a:extLst>
          </p:cNvPr>
          <p:cNvGraphicFramePr>
            <a:graphicFrameLocks noGrp="1"/>
          </p:cNvGraphicFramePr>
          <p:nvPr/>
        </p:nvGraphicFramePr>
        <p:xfrm>
          <a:off x="219931" y="4581128"/>
          <a:ext cx="8704138" cy="1371600"/>
        </p:xfrm>
        <a:graphic>
          <a:graphicData uri="http://schemas.openxmlformats.org/drawingml/2006/table">
            <a:tbl>
              <a:tblPr firstRow="1" bandRow="1"/>
              <a:tblGrid>
                <a:gridCol w="6120680">
                  <a:extLst>
                    <a:ext uri="{9D8B030D-6E8A-4147-A177-3AD203B41FA5}">
                      <a16:colId xmlns:a16="http://schemas.microsoft.com/office/drawing/2014/main" val="20000"/>
                    </a:ext>
                  </a:extLst>
                </a:gridCol>
                <a:gridCol w="2583458">
                  <a:extLst>
                    <a:ext uri="{9D8B030D-6E8A-4147-A177-3AD203B41FA5}">
                      <a16:colId xmlns:a16="http://schemas.microsoft.com/office/drawing/2014/main" val="20001"/>
                    </a:ext>
                  </a:extLst>
                </a:gridCol>
              </a:tblGrid>
              <a:tr h="452770">
                <a:tc>
                  <a:txBody>
                    <a:bodyPr/>
                    <a:lstStyle>
                      <a:lvl1pPr marL="0" algn="l" defTabSz="685800" rtl="0" eaLnBrk="1" latinLnBrk="0" hangingPunct="1">
                        <a:defRPr sz="1350" b="1" kern="1200">
                          <a:solidFill>
                            <a:schemeClr val="lt1"/>
                          </a:solidFill>
                          <a:latin typeface="Calibri"/>
                        </a:defRPr>
                      </a:lvl1pPr>
                      <a:lvl2pPr marL="342900" algn="l" defTabSz="685800" rtl="0" eaLnBrk="1" latinLnBrk="0" hangingPunct="1">
                        <a:defRPr sz="1350" b="1" kern="1200">
                          <a:solidFill>
                            <a:schemeClr val="lt1"/>
                          </a:solidFill>
                          <a:latin typeface="Calibri"/>
                        </a:defRPr>
                      </a:lvl2pPr>
                      <a:lvl3pPr marL="685800" algn="l" defTabSz="685800" rtl="0" eaLnBrk="1" latinLnBrk="0" hangingPunct="1">
                        <a:defRPr sz="1350" b="1" kern="1200">
                          <a:solidFill>
                            <a:schemeClr val="lt1"/>
                          </a:solidFill>
                          <a:latin typeface="Calibri"/>
                        </a:defRPr>
                      </a:lvl3pPr>
                      <a:lvl4pPr marL="1028700" algn="l" defTabSz="685800" rtl="0" eaLnBrk="1" latinLnBrk="0" hangingPunct="1">
                        <a:defRPr sz="1350" b="1" kern="1200">
                          <a:solidFill>
                            <a:schemeClr val="lt1"/>
                          </a:solidFill>
                          <a:latin typeface="Calibri"/>
                        </a:defRPr>
                      </a:lvl4pPr>
                      <a:lvl5pPr marL="1371600" algn="l" defTabSz="685800" rtl="0" eaLnBrk="1" latinLnBrk="0" hangingPunct="1">
                        <a:defRPr sz="1350" b="1" kern="1200">
                          <a:solidFill>
                            <a:schemeClr val="lt1"/>
                          </a:solidFill>
                          <a:latin typeface="Calibri"/>
                        </a:defRPr>
                      </a:lvl5pPr>
                      <a:lvl6pPr marL="1714500" algn="l" defTabSz="685800" rtl="0" eaLnBrk="1" latinLnBrk="0" hangingPunct="1">
                        <a:defRPr sz="1350" b="1" kern="1200">
                          <a:solidFill>
                            <a:schemeClr val="lt1"/>
                          </a:solidFill>
                          <a:latin typeface="Calibri"/>
                        </a:defRPr>
                      </a:lvl6pPr>
                      <a:lvl7pPr marL="2057400" algn="l" defTabSz="685800" rtl="0" eaLnBrk="1" latinLnBrk="0" hangingPunct="1">
                        <a:defRPr sz="1350" b="1" kern="1200">
                          <a:solidFill>
                            <a:schemeClr val="lt1"/>
                          </a:solidFill>
                          <a:latin typeface="Calibri"/>
                        </a:defRPr>
                      </a:lvl7pPr>
                      <a:lvl8pPr marL="2400300" algn="l" defTabSz="685800" rtl="0" eaLnBrk="1" latinLnBrk="0" hangingPunct="1">
                        <a:defRPr sz="1350" b="1" kern="1200">
                          <a:solidFill>
                            <a:schemeClr val="lt1"/>
                          </a:solidFill>
                          <a:latin typeface="Calibri"/>
                        </a:defRPr>
                      </a:lvl8pPr>
                      <a:lvl9pPr marL="2743200" algn="l" defTabSz="685800" rtl="0" eaLnBrk="1" latinLnBrk="0" hangingPunct="1">
                        <a:defRPr sz="1350" b="1" kern="1200">
                          <a:solidFill>
                            <a:schemeClr val="lt1"/>
                          </a:solidFill>
                          <a:latin typeface="Calibri"/>
                        </a:defRPr>
                      </a:lvl9pPr>
                    </a:lstStyle>
                    <a:p>
                      <a:pPr algn="ctr"/>
                      <a:r>
                        <a:rPr lang="es-ES" sz="2800" dirty="0">
                          <a:latin typeface="Arial" panose="020B0604020202020204" pitchFamily="34" charset="0"/>
                          <a:cs typeface="Arial" panose="020B0604020202020204" pitchFamily="34" charset="0"/>
                        </a:rPr>
                        <a:t>PROYECTO EN HOMENAJE</a:t>
                      </a:r>
                    </a:p>
                    <a:p>
                      <a:pPr algn="ctr"/>
                      <a:r>
                        <a:rPr lang="es-ES" sz="2800" dirty="0">
                          <a:latin typeface="Arial" panose="020B0604020202020204" pitchFamily="34" charset="0"/>
                          <a:cs typeface="Arial" panose="020B0604020202020204" pitchFamily="34" charset="0"/>
                        </a:rPr>
                        <a:t>PARA EL DIA DEL ADULTO</a:t>
                      </a:r>
                    </a:p>
                    <a:p>
                      <a:pPr algn="ctr"/>
                      <a:r>
                        <a:rPr lang="es-ES" sz="2800" dirty="0">
                          <a:latin typeface="Arial" panose="020B0604020202020204" pitchFamily="34" charset="0"/>
                          <a:cs typeface="Arial" panose="020B0604020202020204" pitchFamily="34" charset="0"/>
                        </a:rPr>
                        <a:t>MAYOR</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F79646"/>
                    </a:solidFill>
                  </a:tcPr>
                </a:tc>
                <a:tc>
                  <a:txBody>
                    <a:bodyPr/>
                    <a:lstStyle>
                      <a:lvl1pPr marL="0" algn="l" defTabSz="685800" rtl="0" eaLnBrk="1" latinLnBrk="0" hangingPunct="1">
                        <a:defRPr sz="1350" b="1" kern="1200">
                          <a:solidFill>
                            <a:schemeClr val="lt1"/>
                          </a:solidFill>
                          <a:latin typeface="Calibri"/>
                        </a:defRPr>
                      </a:lvl1pPr>
                      <a:lvl2pPr marL="342900" algn="l" defTabSz="685800" rtl="0" eaLnBrk="1" latinLnBrk="0" hangingPunct="1">
                        <a:defRPr sz="1350" b="1" kern="1200">
                          <a:solidFill>
                            <a:schemeClr val="lt1"/>
                          </a:solidFill>
                          <a:latin typeface="Calibri"/>
                        </a:defRPr>
                      </a:lvl2pPr>
                      <a:lvl3pPr marL="685800" algn="l" defTabSz="685800" rtl="0" eaLnBrk="1" latinLnBrk="0" hangingPunct="1">
                        <a:defRPr sz="1350" b="1" kern="1200">
                          <a:solidFill>
                            <a:schemeClr val="lt1"/>
                          </a:solidFill>
                          <a:latin typeface="Calibri"/>
                        </a:defRPr>
                      </a:lvl3pPr>
                      <a:lvl4pPr marL="1028700" algn="l" defTabSz="685800" rtl="0" eaLnBrk="1" latinLnBrk="0" hangingPunct="1">
                        <a:defRPr sz="1350" b="1" kern="1200">
                          <a:solidFill>
                            <a:schemeClr val="lt1"/>
                          </a:solidFill>
                          <a:latin typeface="Calibri"/>
                        </a:defRPr>
                      </a:lvl4pPr>
                      <a:lvl5pPr marL="1371600" algn="l" defTabSz="685800" rtl="0" eaLnBrk="1" latinLnBrk="0" hangingPunct="1">
                        <a:defRPr sz="1350" b="1" kern="1200">
                          <a:solidFill>
                            <a:schemeClr val="lt1"/>
                          </a:solidFill>
                          <a:latin typeface="Calibri"/>
                        </a:defRPr>
                      </a:lvl5pPr>
                      <a:lvl6pPr marL="1714500" algn="l" defTabSz="685800" rtl="0" eaLnBrk="1" latinLnBrk="0" hangingPunct="1">
                        <a:defRPr sz="1350" b="1" kern="1200">
                          <a:solidFill>
                            <a:schemeClr val="lt1"/>
                          </a:solidFill>
                          <a:latin typeface="Calibri"/>
                        </a:defRPr>
                      </a:lvl6pPr>
                      <a:lvl7pPr marL="2057400" algn="l" defTabSz="685800" rtl="0" eaLnBrk="1" latinLnBrk="0" hangingPunct="1">
                        <a:defRPr sz="1350" b="1" kern="1200">
                          <a:solidFill>
                            <a:schemeClr val="lt1"/>
                          </a:solidFill>
                          <a:latin typeface="Calibri"/>
                        </a:defRPr>
                      </a:lvl7pPr>
                      <a:lvl8pPr marL="2400300" algn="l" defTabSz="685800" rtl="0" eaLnBrk="1" latinLnBrk="0" hangingPunct="1">
                        <a:defRPr sz="1350" b="1" kern="1200">
                          <a:solidFill>
                            <a:schemeClr val="lt1"/>
                          </a:solidFill>
                          <a:latin typeface="Calibri"/>
                        </a:defRPr>
                      </a:lvl8pPr>
                      <a:lvl9pPr marL="2743200" algn="l" defTabSz="685800" rtl="0" eaLnBrk="1" latinLnBrk="0" hangingPunct="1">
                        <a:defRPr sz="1350" b="1" kern="1200">
                          <a:solidFill>
                            <a:schemeClr val="lt1"/>
                          </a:solidFill>
                          <a:latin typeface="Calibri"/>
                        </a:defRPr>
                      </a:lvl9pPr>
                    </a:lstStyle>
                    <a:p>
                      <a:pPr algn="ctr"/>
                      <a:r>
                        <a:rPr lang="es-ES" sz="2800" dirty="0">
                          <a:latin typeface="Arial" panose="020B0604020202020204" pitchFamily="34" charset="0"/>
                          <a:cs typeface="Arial" panose="020B0604020202020204" pitchFamily="34" charset="0"/>
                        </a:rPr>
                        <a:t>500,00 </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F79646"/>
                    </a:solidFill>
                  </a:tcPr>
                </a:tc>
                <a:extLst>
                  <a:ext uri="{0D108BD9-81ED-4DB2-BD59-A6C34878D82A}">
                    <a16:rowId xmlns:a16="http://schemas.microsoft.com/office/drawing/2014/main" val="10000"/>
                  </a:ext>
                </a:extLst>
              </a:tr>
            </a:tbl>
          </a:graphicData>
        </a:graphic>
      </p:graphicFrame>
      <p:pic>
        <p:nvPicPr>
          <p:cNvPr id="4" name="Imagen 3">
            <a:extLst>
              <a:ext uri="{FF2B5EF4-FFF2-40B4-BE49-F238E27FC236}">
                <a16:creationId xmlns:a16="http://schemas.microsoft.com/office/drawing/2014/main" id="{2FF13ACD-E0CD-49CB-8259-0D488B3EC465}"/>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b="18565"/>
          <a:stretch/>
        </p:blipFill>
        <p:spPr>
          <a:xfrm>
            <a:off x="179512" y="260648"/>
            <a:ext cx="3528392" cy="2371542"/>
          </a:xfrm>
          <a:prstGeom prst="rect">
            <a:avLst/>
          </a:prstGeom>
        </p:spPr>
      </p:pic>
      <p:pic>
        <p:nvPicPr>
          <p:cNvPr id="7" name="Imagen 6">
            <a:extLst>
              <a:ext uri="{FF2B5EF4-FFF2-40B4-BE49-F238E27FC236}">
                <a16:creationId xmlns:a16="http://schemas.microsoft.com/office/drawing/2014/main" id="{CEBD8375-E037-4B0F-8E79-1B7BFA3A0BA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32683"/>
          <a:stretch/>
        </p:blipFill>
        <p:spPr>
          <a:xfrm>
            <a:off x="4110640" y="1968058"/>
            <a:ext cx="4497930" cy="2591478"/>
          </a:xfrm>
          <a:prstGeom prst="rect">
            <a:avLst/>
          </a:prstGeom>
        </p:spPr>
      </p:pic>
      <p:pic>
        <p:nvPicPr>
          <p:cNvPr id="10" name="Imagen 9">
            <a:extLst>
              <a:ext uri="{FF2B5EF4-FFF2-40B4-BE49-F238E27FC236}">
                <a16:creationId xmlns:a16="http://schemas.microsoft.com/office/drawing/2014/main" id="{B37BF192-FA00-46FA-B4DD-4A4AFBF054CC}"/>
              </a:ext>
            </a:extLst>
          </p:cNvPr>
          <p:cNvPicPr>
            <a:picLocks noChangeAspect="1"/>
          </p:cNvPicPr>
          <p:nvPr/>
        </p:nvPicPr>
        <p:blipFill rotWithShape="1">
          <a:blip r:embed="rId4">
            <a:extLst>
              <a:ext uri="{28A0092B-C50C-407E-A947-70E740481C1C}">
                <a14:useLocalDpi xmlns:a14="http://schemas.microsoft.com/office/drawing/2010/main" val="0"/>
              </a:ext>
            </a:extLst>
          </a:blip>
          <a:srcRect b="23500"/>
          <a:stretch/>
        </p:blipFill>
        <p:spPr>
          <a:xfrm>
            <a:off x="158343" y="2589920"/>
            <a:ext cx="3473445" cy="2033479"/>
          </a:xfrm>
          <a:prstGeom prst="rect">
            <a:avLst/>
          </a:prstGeom>
        </p:spPr>
      </p:pic>
      <p:pic>
        <p:nvPicPr>
          <p:cNvPr id="12" name="Imagen 11">
            <a:extLst>
              <a:ext uri="{FF2B5EF4-FFF2-40B4-BE49-F238E27FC236}">
                <a16:creationId xmlns:a16="http://schemas.microsoft.com/office/drawing/2014/main" id="{93EDCA44-829D-4DE5-969A-84EE3F5A169B}"/>
              </a:ext>
            </a:extLst>
          </p:cNvPr>
          <p:cNvPicPr>
            <a:picLocks noChangeAspect="1"/>
          </p:cNvPicPr>
          <p:nvPr/>
        </p:nvPicPr>
        <p:blipFill rotWithShape="1">
          <a:blip r:embed="rId5">
            <a:extLst>
              <a:ext uri="{28A0092B-C50C-407E-A947-70E740481C1C}">
                <a14:useLocalDpi xmlns:a14="http://schemas.microsoft.com/office/drawing/2010/main" val="0"/>
              </a:ext>
            </a:extLst>
          </a:blip>
          <a:srcRect b="37834"/>
          <a:stretch/>
        </p:blipFill>
        <p:spPr>
          <a:xfrm>
            <a:off x="4108223" y="188429"/>
            <a:ext cx="4497930" cy="1968058"/>
          </a:xfrm>
          <a:prstGeom prst="rect">
            <a:avLst/>
          </a:prstGeom>
        </p:spPr>
      </p:pic>
    </p:spTree>
    <p:extLst>
      <p:ext uri="{BB962C8B-B14F-4D97-AF65-F5344CB8AC3E}">
        <p14:creationId xmlns:p14="http://schemas.microsoft.com/office/powerpoint/2010/main" val="2031019777"/>
      </p:ext>
    </p:extLst>
  </p:cSld>
  <p:clrMapOvr>
    <a:masterClrMapping/>
  </p:clrMapOvr>
  <p:transition spd="slow">
    <p:wip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7E096A-B1E8-2B3E-1414-792C8C70C7A5}"/>
            </a:ext>
          </a:extLst>
        </p:cNvPr>
        <p:cNvGrpSpPr/>
        <p:nvPr/>
      </p:nvGrpSpPr>
      <p:grpSpPr>
        <a:xfrm>
          <a:off x="0" y="0"/>
          <a:ext cx="0" cy="0"/>
          <a:chOff x="0" y="0"/>
          <a:chExt cx="0" cy="0"/>
        </a:xfrm>
      </p:grpSpPr>
      <p:sp>
        <p:nvSpPr>
          <p:cNvPr id="2" name="1 Título">
            <a:extLst>
              <a:ext uri="{FF2B5EF4-FFF2-40B4-BE49-F238E27FC236}">
                <a16:creationId xmlns:a16="http://schemas.microsoft.com/office/drawing/2014/main" id="{9B81F66F-EC4C-2D46-F183-468D6315D4D9}"/>
              </a:ext>
            </a:extLst>
          </p:cNvPr>
          <p:cNvSpPr>
            <a:spLocks noGrp="1"/>
          </p:cNvSpPr>
          <p:nvPr>
            <p:ph type="ctrTitle"/>
          </p:nvPr>
        </p:nvSpPr>
        <p:spPr>
          <a:xfrm>
            <a:off x="179512" y="116632"/>
            <a:ext cx="8784976" cy="6624736"/>
          </a:xfrm>
        </p:spPr>
        <p:txBody>
          <a:bodyPr>
            <a:normAutofit fontScale="90000"/>
          </a:bodyPr>
          <a:lstStyle/>
          <a:p>
            <a:br>
              <a:rPr lang="es-ES" sz="4000" b="1" dirty="0">
                <a:solidFill>
                  <a:schemeClr val="tx1"/>
                </a:solidFill>
              </a:rPr>
            </a:br>
            <a:br>
              <a:rPr lang="es-ES" sz="4000"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endParaRPr lang="es-ES" dirty="0">
              <a:solidFill>
                <a:srgbClr val="FF0000"/>
              </a:solidFill>
            </a:endParaRPr>
          </a:p>
        </p:txBody>
      </p:sp>
      <p:sp>
        <p:nvSpPr>
          <p:cNvPr id="5" name="4 Rectángulo">
            <a:extLst>
              <a:ext uri="{FF2B5EF4-FFF2-40B4-BE49-F238E27FC236}">
                <a16:creationId xmlns:a16="http://schemas.microsoft.com/office/drawing/2014/main" id="{FA108180-EABD-CCDB-DC4E-DE51FF2CC20F}"/>
              </a:ext>
            </a:extLst>
          </p:cNvPr>
          <p:cNvSpPr/>
          <p:nvPr/>
        </p:nvSpPr>
        <p:spPr>
          <a:xfrm>
            <a:off x="1403648" y="260648"/>
            <a:ext cx="5832648" cy="1384995"/>
          </a:xfrm>
          <a:prstGeom prst="rect">
            <a:avLst/>
          </a:prstGeom>
        </p:spPr>
        <p:txBody>
          <a:bodyPr wrap="square">
            <a:spAutoFit/>
          </a:bodyPr>
          <a:lstStyle/>
          <a:p>
            <a:pPr algn="ctr"/>
            <a:r>
              <a:rPr lang="es-ES" sz="2800" b="1" dirty="0">
                <a:effectLst>
                  <a:glow rad="228600">
                    <a:schemeClr val="accent4">
                      <a:satMod val="175000"/>
                      <a:alpha val="40000"/>
                    </a:schemeClr>
                  </a:glow>
                </a:effectLst>
                <a:latin typeface="Arial" panose="020B0604020202020204" pitchFamily="34" charset="0"/>
                <a:cs typeface="Arial" panose="020B0604020202020204" pitchFamily="34" charset="0"/>
              </a:rPr>
              <a:t>SERVICIOS DE PUBLICIDAD PARA FOMENTAR LAS ACTIVIDADES</a:t>
            </a:r>
          </a:p>
        </p:txBody>
      </p:sp>
      <p:pic>
        <p:nvPicPr>
          <p:cNvPr id="6" name="Imagen 5">
            <a:extLst>
              <a:ext uri="{FF2B5EF4-FFF2-40B4-BE49-F238E27FC236}">
                <a16:creationId xmlns:a16="http://schemas.microsoft.com/office/drawing/2014/main" id="{AC10929A-40E0-8438-4D2D-CA4919F5322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95736" y="1677186"/>
            <a:ext cx="3960440" cy="3960440"/>
          </a:xfrm>
          <a:prstGeom prst="rect">
            <a:avLst/>
          </a:prstGeom>
        </p:spPr>
      </p:pic>
    </p:spTree>
    <p:extLst>
      <p:ext uri="{BB962C8B-B14F-4D97-AF65-F5344CB8AC3E}">
        <p14:creationId xmlns:p14="http://schemas.microsoft.com/office/powerpoint/2010/main" val="1585176393"/>
      </p:ext>
    </p:extLst>
  </p:cSld>
  <p:clrMapOvr>
    <a:masterClrMapping/>
  </p:clrMapOvr>
  <p:transition spd="slow">
    <p:wip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6D0EC1-D69C-63E8-A1B5-E628712D0A0D}"/>
            </a:ext>
          </a:extLst>
        </p:cNvPr>
        <p:cNvGrpSpPr/>
        <p:nvPr/>
      </p:nvGrpSpPr>
      <p:grpSpPr>
        <a:xfrm>
          <a:off x="0" y="0"/>
          <a:ext cx="0" cy="0"/>
          <a:chOff x="0" y="0"/>
          <a:chExt cx="0" cy="0"/>
        </a:xfrm>
      </p:grpSpPr>
      <p:sp>
        <p:nvSpPr>
          <p:cNvPr id="2" name="1 Título">
            <a:extLst>
              <a:ext uri="{FF2B5EF4-FFF2-40B4-BE49-F238E27FC236}">
                <a16:creationId xmlns:a16="http://schemas.microsoft.com/office/drawing/2014/main" id="{0F91253F-D39E-D25E-F8B1-7F4A6F691622}"/>
              </a:ext>
            </a:extLst>
          </p:cNvPr>
          <p:cNvSpPr>
            <a:spLocks noGrp="1"/>
          </p:cNvSpPr>
          <p:nvPr>
            <p:ph type="ctrTitle"/>
          </p:nvPr>
        </p:nvSpPr>
        <p:spPr>
          <a:xfrm>
            <a:off x="179512" y="116632"/>
            <a:ext cx="8784976" cy="6624736"/>
          </a:xfrm>
        </p:spPr>
        <p:txBody>
          <a:bodyPr>
            <a:normAutofit fontScale="90000"/>
          </a:bodyPr>
          <a:lstStyle/>
          <a:p>
            <a:br>
              <a:rPr lang="es-ES" sz="4000" b="1" dirty="0">
                <a:solidFill>
                  <a:schemeClr val="tx1"/>
                </a:solidFill>
              </a:rPr>
            </a:br>
            <a:br>
              <a:rPr lang="es-ES" sz="4000"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endParaRPr lang="es-ES" dirty="0">
              <a:solidFill>
                <a:srgbClr val="FF0000"/>
              </a:solidFill>
            </a:endParaRPr>
          </a:p>
        </p:txBody>
      </p:sp>
      <p:graphicFrame>
        <p:nvGraphicFramePr>
          <p:cNvPr id="8" name="5 Tabla">
            <a:extLst>
              <a:ext uri="{FF2B5EF4-FFF2-40B4-BE49-F238E27FC236}">
                <a16:creationId xmlns:a16="http://schemas.microsoft.com/office/drawing/2014/main" id="{1FEC1987-EC2E-FC72-6266-0307EA2DE142}"/>
              </a:ext>
            </a:extLst>
          </p:cNvPr>
          <p:cNvGraphicFramePr>
            <a:graphicFrameLocks noGrp="1"/>
          </p:cNvGraphicFramePr>
          <p:nvPr>
            <p:extLst>
              <p:ext uri="{D42A27DB-BD31-4B8C-83A1-F6EECF244321}">
                <p14:modId xmlns:p14="http://schemas.microsoft.com/office/powerpoint/2010/main" val="2343272675"/>
              </p:ext>
            </p:extLst>
          </p:nvPr>
        </p:nvGraphicFramePr>
        <p:xfrm>
          <a:off x="219931" y="5375083"/>
          <a:ext cx="8704138" cy="701040"/>
        </p:xfrm>
        <a:graphic>
          <a:graphicData uri="http://schemas.openxmlformats.org/drawingml/2006/table">
            <a:tbl>
              <a:tblPr firstRow="1" bandRow="1"/>
              <a:tblGrid>
                <a:gridCol w="7088373">
                  <a:extLst>
                    <a:ext uri="{9D8B030D-6E8A-4147-A177-3AD203B41FA5}">
                      <a16:colId xmlns:a16="http://schemas.microsoft.com/office/drawing/2014/main" val="20000"/>
                    </a:ext>
                  </a:extLst>
                </a:gridCol>
                <a:gridCol w="1615765">
                  <a:extLst>
                    <a:ext uri="{9D8B030D-6E8A-4147-A177-3AD203B41FA5}">
                      <a16:colId xmlns:a16="http://schemas.microsoft.com/office/drawing/2014/main" val="20001"/>
                    </a:ext>
                  </a:extLst>
                </a:gridCol>
              </a:tblGrid>
              <a:tr h="452770">
                <a:tc>
                  <a:txBody>
                    <a:bodyPr/>
                    <a:lstStyle>
                      <a:lvl1pPr marL="0" algn="l" defTabSz="685800" rtl="0" eaLnBrk="1" latinLnBrk="0" hangingPunct="1">
                        <a:defRPr sz="1350" b="1" kern="1200">
                          <a:solidFill>
                            <a:schemeClr val="lt1"/>
                          </a:solidFill>
                          <a:latin typeface="Calibri"/>
                        </a:defRPr>
                      </a:lvl1pPr>
                      <a:lvl2pPr marL="342900" algn="l" defTabSz="685800" rtl="0" eaLnBrk="1" latinLnBrk="0" hangingPunct="1">
                        <a:defRPr sz="1350" b="1" kern="1200">
                          <a:solidFill>
                            <a:schemeClr val="lt1"/>
                          </a:solidFill>
                          <a:latin typeface="Calibri"/>
                        </a:defRPr>
                      </a:lvl2pPr>
                      <a:lvl3pPr marL="685800" algn="l" defTabSz="685800" rtl="0" eaLnBrk="1" latinLnBrk="0" hangingPunct="1">
                        <a:defRPr sz="1350" b="1" kern="1200">
                          <a:solidFill>
                            <a:schemeClr val="lt1"/>
                          </a:solidFill>
                          <a:latin typeface="Calibri"/>
                        </a:defRPr>
                      </a:lvl3pPr>
                      <a:lvl4pPr marL="1028700" algn="l" defTabSz="685800" rtl="0" eaLnBrk="1" latinLnBrk="0" hangingPunct="1">
                        <a:defRPr sz="1350" b="1" kern="1200">
                          <a:solidFill>
                            <a:schemeClr val="lt1"/>
                          </a:solidFill>
                          <a:latin typeface="Calibri"/>
                        </a:defRPr>
                      </a:lvl4pPr>
                      <a:lvl5pPr marL="1371600" algn="l" defTabSz="685800" rtl="0" eaLnBrk="1" latinLnBrk="0" hangingPunct="1">
                        <a:defRPr sz="1350" b="1" kern="1200">
                          <a:solidFill>
                            <a:schemeClr val="lt1"/>
                          </a:solidFill>
                          <a:latin typeface="Calibri"/>
                        </a:defRPr>
                      </a:lvl5pPr>
                      <a:lvl6pPr marL="1714500" algn="l" defTabSz="685800" rtl="0" eaLnBrk="1" latinLnBrk="0" hangingPunct="1">
                        <a:defRPr sz="1350" b="1" kern="1200">
                          <a:solidFill>
                            <a:schemeClr val="lt1"/>
                          </a:solidFill>
                          <a:latin typeface="Calibri"/>
                        </a:defRPr>
                      </a:lvl6pPr>
                      <a:lvl7pPr marL="2057400" algn="l" defTabSz="685800" rtl="0" eaLnBrk="1" latinLnBrk="0" hangingPunct="1">
                        <a:defRPr sz="1350" b="1" kern="1200">
                          <a:solidFill>
                            <a:schemeClr val="lt1"/>
                          </a:solidFill>
                          <a:latin typeface="Calibri"/>
                        </a:defRPr>
                      </a:lvl7pPr>
                      <a:lvl8pPr marL="2400300" algn="l" defTabSz="685800" rtl="0" eaLnBrk="1" latinLnBrk="0" hangingPunct="1">
                        <a:defRPr sz="1350" b="1" kern="1200">
                          <a:solidFill>
                            <a:schemeClr val="lt1"/>
                          </a:solidFill>
                          <a:latin typeface="Calibri"/>
                        </a:defRPr>
                      </a:lvl8pPr>
                      <a:lvl9pPr marL="2743200" algn="l" defTabSz="685800" rtl="0" eaLnBrk="1" latinLnBrk="0" hangingPunct="1">
                        <a:defRPr sz="1350" b="1" kern="1200">
                          <a:solidFill>
                            <a:schemeClr val="lt1"/>
                          </a:solidFill>
                          <a:latin typeface="Calibri"/>
                        </a:defRPr>
                      </a:lvl9pPr>
                    </a:lstStyle>
                    <a:p>
                      <a:pPr algn="l"/>
                      <a:r>
                        <a:rPr lang="es-EC" sz="2000" b="1" kern="1200" dirty="0">
                          <a:solidFill>
                            <a:schemeClr val="bg1"/>
                          </a:solidFill>
                          <a:effectLst/>
                          <a:latin typeface="Calibri"/>
                          <a:ea typeface="+mn-ea"/>
                          <a:cs typeface="+mn-cs"/>
                        </a:rPr>
                        <a:t>PUBLICIDAD PARA FOMENTAR LAS ACTIVIDADES PRODUCTIVAS Y TURÍSTICAS PARROQUIA SAN FRANCISCO DE CHINIMBIMI</a:t>
                      </a:r>
                      <a:endParaRPr lang="es-ES" sz="2000" dirty="0">
                        <a:solidFill>
                          <a:schemeClr val="bg1"/>
                        </a:solidFill>
                        <a:latin typeface="Arial" panose="020B0604020202020204" pitchFamily="34" charset="0"/>
                        <a:cs typeface="Arial" panose="020B0604020202020204" pitchFamily="34"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F79646"/>
                    </a:solidFill>
                  </a:tcPr>
                </a:tc>
                <a:tc>
                  <a:txBody>
                    <a:bodyPr/>
                    <a:lstStyle>
                      <a:lvl1pPr marL="0" algn="l" defTabSz="685800" rtl="0" eaLnBrk="1" latinLnBrk="0" hangingPunct="1">
                        <a:defRPr sz="1350" b="1" kern="1200">
                          <a:solidFill>
                            <a:schemeClr val="lt1"/>
                          </a:solidFill>
                          <a:latin typeface="Calibri"/>
                        </a:defRPr>
                      </a:lvl1pPr>
                      <a:lvl2pPr marL="342900" algn="l" defTabSz="685800" rtl="0" eaLnBrk="1" latinLnBrk="0" hangingPunct="1">
                        <a:defRPr sz="1350" b="1" kern="1200">
                          <a:solidFill>
                            <a:schemeClr val="lt1"/>
                          </a:solidFill>
                          <a:latin typeface="Calibri"/>
                        </a:defRPr>
                      </a:lvl2pPr>
                      <a:lvl3pPr marL="685800" algn="l" defTabSz="685800" rtl="0" eaLnBrk="1" latinLnBrk="0" hangingPunct="1">
                        <a:defRPr sz="1350" b="1" kern="1200">
                          <a:solidFill>
                            <a:schemeClr val="lt1"/>
                          </a:solidFill>
                          <a:latin typeface="Calibri"/>
                        </a:defRPr>
                      </a:lvl3pPr>
                      <a:lvl4pPr marL="1028700" algn="l" defTabSz="685800" rtl="0" eaLnBrk="1" latinLnBrk="0" hangingPunct="1">
                        <a:defRPr sz="1350" b="1" kern="1200">
                          <a:solidFill>
                            <a:schemeClr val="lt1"/>
                          </a:solidFill>
                          <a:latin typeface="Calibri"/>
                        </a:defRPr>
                      </a:lvl4pPr>
                      <a:lvl5pPr marL="1371600" algn="l" defTabSz="685800" rtl="0" eaLnBrk="1" latinLnBrk="0" hangingPunct="1">
                        <a:defRPr sz="1350" b="1" kern="1200">
                          <a:solidFill>
                            <a:schemeClr val="lt1"/>
                          </a:solidFill>
                          <a:latin typeface="Calibri"/>
                        </a:defRPr>
                      </a:lvl5pPr>
                      <a:lvl6pPr marL="1714500" algn="l" defTabSz="685800" rtl="0" eaLnBrk="1" latinLnBrk="0" hangingPunct="1">
                        <a:defRPr sz="1350" b="1" kern="1200">
                          <a:solidFill>
                            <a:schemeClr val="lt1"/>
                          </a:solidFill>
                          <a:latin typeface="Calibri"/>
                        </a:defRPr>
                      </a:lvl6pPr>
                      <a:lvl7pPr marL="2057400" algn="l" defTabSz="685800" rtl="0" eaLnBrk="1" latinLnBrk="0" hangingPunct="1">
                        <a:defRPr sz="1350" b="1" kern="1200">
                          <a:solidFill>
                            <a:schemeClr val="lt1"/>
                          </a:solidFill>
                          <a:latin typeface="Calibri"/>
                        </a:defRPr>
                      </a:lvl7pPr>
                      <a:lvl8pPr marL="2400300" algn="l" defTabSz="685800" rtl="0" eaLnBrk="1" latinLnBrk="0" hangingPunct="1">
                        <a:defRPr sz="1350" b="1" kern="1200">
                          <a:solidFill>
                            <a:schemeClr val="lt1"/>
                          </a:solidFill>
                          <a:latin typeface="Calibri"/>
                        </a:defRPr>
                      </a:lvl8pPr>
                      <a:lvl9pPr marL="2743200" algn="l" defTabSz="685800" rtl="0" eaLnBrk="1" latinLnBrk="0" hangingPunct="1">
                        <a:defRPr sz="1350" b="1" kern="1200">
                          <a:solidFill>
                            <a:schemeClr val="lt1"/>
                          </a:solidFill>
                          <a:latin typeface="Calibri"/>
                        </a:defRPr>
                      </a:lvl9pPr>
                    </a:lstStyle>
                    <a:p>
                      <a:pPr algn="ctr"/>
                      <a:r>
                        <a:rPr lang="es-EC" sz="2000" b="1" kern="1200" dirty="0">
                          <a:solidFill>
                            <a:schemeClr val="lt1"/>
                          </a:solidFill>
                          <a:effectLst/>
                          <a:latin typeface="Calibri"/>
                          <a:ea typeface="+mn-ea"/>
                          <a:cs typeface="+mn-cs"/>
                        </a:rPr>
                        <a:t>$3.755,00</a:t>
                      </a:r>
                      <a:r>
                        <a:rPr lang="es-ES" sz="2800" dirty="0">
                          <a:latin typeface="Arial" panose="020B0604020202020204" pitchFamily="34" charset="0"/>
                          <a:cs typeface="Arial" panose="020B0604020202020204" pitchFamily="34" charset="0"/>
                        </a:rPr>
                        <a:t> </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F79646"/>
                    </a:solidFill>
                  </a:tcPr>
                </a:tc>
                <a:extLst>
                  <a:ext uri="{0D108BD9-81ED-4DB2-BD59-A6C34878D82A}">
                    <a16:rowId xmlns:a16="http://schemas.microsoft.com/office/drawing/2014/main" val="10000"/>
                  </a:ext>
                </a:extLst>
              </a:tr>
            </a:tbl>
          </a:graphicData>
        </a:graphic>
      </p:graphicFrame>
      <p:pic>
        <p:nvPicPr>
          <p:cNvPr id="4" name="Imagen 3">
            <a:extLst>
              <a:ext uri="{FF2B5EF4-FFF2-40B4-BE49-F238E27FC236}">
                <a16:creationId xmlns:a16="http://schemas.microsoft.com/office/drawing/2014/main" id="{CBFEE034-5B28-E7F9-0DED-2138A76CC24D}"/>
              </a:ext>
            </a:extLst>
          </p:cNvPr>
          <p:cNvPicPr>
            <a:picLocks noChangeAspect="1"/>
          </p:cNvPicPr>
          <p:nvPr/>
        </p:nvPicPr>
        <p:blipFill>
          <a:blip r:embed="rId2">
            <a:extLst>
              <a:ext uri="{28A0092B-C50C-407E-A947-70E740481C1C}">
                <a14:useLocalDpi xmlns:a14="http://schemas.microsoft.com/office/drawing/2010/main" val="0"/>
              </a:ext>
            </a:extLst>
          </a:blip>
          <a:srcRect t="19077" r="36613" b="66750"/>
          <a:stretch>
            <a:fillRect/>
          </a:stretch>
        </p:blipFill>
        <p:spPr>
          <a:xfrm>
            <a:off x="255376" y="-1"/>
            <a:ext cx="7967603" cy="1179579"/>
          </a:xfrm>
          <a:prstGeom prst="rect">
            <a:avLst/>
          </a:prstGeom>
        </p:spPr>
      </p:pic>
      <p:pic>
        <p:nvPicPr>
          <p:cNvPr id="10" name="Imagen 9">
            <a:extLst>
              <a:ext uri="{FF2B5EF4-FFF2-40B4-BE49-F238E27FC236}">
                <a16:creationId xmlns:a16="http://schemas.microsoft.com/office/drawing/2014/main" id="{FF53C1DA-8A6E-2C0B-A7A7-A5780CF46C7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99792" y="1399736"/>
            <a:ext cx="2952328" cy="1954764"/>
          </a:xfrm>
          <a:prstGeom prst="rect">
            <a:avLst/>
          </a:prstGeom>
        </p:spPr>
      </p:pic>
      <p:pic>
        <p:nvPicPr>
          <p:cNvPr id="12" name="Imagen 11">
            <a:extLst>
              <a:ext uri="{FF2B5EF4-FFF2-40B4-BE49-F238E27FC236}">
                <a16:creationId xmlns:a16="http://schemas.microsoft.com/office/drawing/2014/main" id="{F316A92E-52DC-AC7D-BCAA-2DBABD8CAFD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63821" y="1370019"/>
            <a:ext cx="2651790" cy="4005064"/>
          </a:xfrm>
          <a:prstGeom prst="rect">
            <a:avLst/>
          </a:prstGeom>
        </p:spPr>
      </p:pic>
      <p:pic>
        <p:nvPicPr>
          <p:cNvPr id="14" name="Imagen 13">
            <a:extLst>
              <a:ext uri="{FF2B5EF4-FFF2-40B4-BE49-F238E27FC236}">
                <a16:creationId xmlns:a16="http://schemas.microsoft.com/office/drawing/2014/main" id="{B7AD665A-8274-4BD6-028C-86976F27A5B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83996" y="1341277"/>
            <a:ext cx="2127764" cy="3599891"/>
          </a:xfrm>
          <a:prstGeom prst="rect">
            <a:avLst/>
          </a:prstGeom>
        </p:spPr>
      </p:pic>
      <p:pic>
        <p:nvPicPr>
          <p:cNvPr id="16" name="Imagen 15">
            <a:extLst>
              <a:ext uri="{FF2B5EF4-FFF2-40B4-BE49-F238E27FC236}">
                <a16:creationId xmlns:a16="http://schemas.microsoft.com/office/drawing/2014/main" id="{A43F88DA-4C52-1FF2-C537-8ED700357A11}"/>
              </a:ext>
            </a:extLst>
          </p:cNvPr>
          <p:cNvPicPr>
            <a:picLocks noChangeAspect="1"/>
          </p:cNvPicPr>
          <p:nvPr/>
        </p:nvPicPr>
        <p:blipFill>
          <a:blip r:embed="rId6" cstate="print">
            <a:extLst>
              <a:ext uri="{28A0092B-C50C-407E-A947-70E740481C1C}">
                <a14:useLocalDpi xmlns:a14="http://schemas.microsoft.com/office/drawing/2010/main" val="0"/>
              </a:ext>
            </a:extLst>
          </a:blip>
          <a:srcRect b="21540"/>
          <a:stretch>
            <a:fillRect/>
          </a:stretch>
        </p:blipFill>
        <p:spPr>
          <a:xfrm>
            <a:off x="2736374" y="3398064"/>
            <a:ext cx="1848202" cy="1933455"/>
          </a:xfrm>
          <a:prstGeom prst="rect">
            <a:avLst/>
          </a:prstGeom>
        </p:spPr>
      </p:pic>
    </p:spTree>
    <p:extLst>
      <p:ext uri="{BB962C8B-B14F-4D97-AF65-F5344CB8AC3E}">
        <p14:creationId xmlns:p14="http://schemas.microsoft.com/office/powerpoint/2010/main" val="742707283"/>
      </p:ext>
    </p:extLst>
  </p:cSld>
  <p:clrMapOvr>
    <a:masterClrMapping/>
  </p:clrMapOvr>
  <p:transition spd="slow">
    <p:wip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F195E9-0D94-D435-1964-93EB2F1A571B}"/>
            </a:ext>
          </a:extLst>
        </p:cNvPr>
        <p:cNvGrpSpPr/>
        <p:nvPr/>
      </p:nvGrpSpPr>
      <p:grpSpPr>
        <a:xfrm>
          <a:off x="0" y="0"/>
          <a:ext cx="0" cy="0"/>
          <a:chOff x="0" y="0"/>
          <a:chExt cx="0" cy="0"/>
        </a:xfrm>
      </p:grpSpPr>
      <p:sp>
        <p:nvSpPr>
          <p:cNvPr id="2" name="1 Título">
            <a:extLst>
              <a:ext uri="{FF2B5EF4-FFF2-40B4-BE49-F238E27FC236}">
                <a16:creationId xmlns:a16="http://schemas.microsoft.com/office/drawing/2014/main" id="{980AA3D0-6DCB-C89B-76BF-24CE921E7599}"/>
              </a:ext>
            </a:extLst>
          </p:cNvPr>
          <p:cNvSpPr>
            <a:spLocks noGrp="1"/>
          </p:cNvSpPr>
          <p:nvPr>
            <p:ph type="ctrTitle"/>
          </p:nvPr>
        </p:nvSpPr>
        <p:spPr>
          <a:xfrm>
            <a:off x="179512" y="116632"/>
            <a:ext cx="8784976" cy="6624736"/>
          </a:xfrm>
        </p:spPr>
        <p:txBody>
          <a:bodyPr>
            <a:normAutofit fontScale="90000"/>
          </a:bodyPr>
          <a:lstStyle/>
          <a:p>
            <a:br>
              <a:rPr lang="es-ES" sz="4000" b="1" dirty="0">
                <a:solidFill>
                  <a:schemeClr val="tx1"/>
                </a:solidFill>
              </a:rPr>
            </a:br>
            <a:br>
              <a:rPr lang="es-ES" sz="4000"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endParaRPr lang="es-ES" dirty="0">
              <a:solidFill>
                <a:srgbClr val="FF0000"/>
              </a:solidFill>
            </a:endParaRPr>
          </a:p>
        </p:txBody>
      </p:sp>
      <p:sp>
        <p:nvSpPr>
          <p:cNvPr id="5" name="4 Rectángulo">
            <a:extLst>
              <a:ext uri="{FF2B5EF4-FFF2-40B4-BE49-F238E27FC236}">
                <a16:creationId xmlns:a16="http://schemas.microsoft.com/office/drawing/2014/main" id="{C99399FB-CA35-A82A-1AB7-3479EF94835F}"/>
              </a:ext>
            </a:extLst>
          </p:cNvPr>
          <p:cNvSpPr/>
          <p:nvPr/>
        </p:nvSpPr>
        <p:spPr>
          <a:xfrm>
            <a:off x="1071538" y="2500306"/>
            <a:ext cx="7358114" cy="523220"/>
          </a:xfrm>
          <a:prstGeom prst="rect">
            <a:avLst/>
          </a:prstGeom>
        </p:spPr>
        <p:txBody>
          <a:bodyPr wrap="square">
            <a:spAutoFit/>
          </a:bodyPr>
          <a:lstStyle/>
          <a:p>
            <a:pPr algn="ctr"/>
            <a:endParaRPr lang="es-ES" sz="2800" dirty="0"/>
          </a:p>
        </p:txBody>
      </p:sp>
      <p:graphicFrame>
        <p:nvGraphicFramePr>
          <p:cNvPr id="8" name="5 Tabla">
            <a:extLst>
              <a:ext uri="{FF2B5EF4-FFF2-40B4-BE49-F238E27FC236}">
                <a16:creationId xmlns:a16="http://schemas.microsoft.com/office/drawing/2014/main" id="{0987B749-E76F-DCAB-0ADD-F6777F028928}"/>
              </a:ext>
            </a:extLst>
          </p:cNvPr>
          <p:cNvGraphicFramePr>
            <a:graphicFrameLocks noGrp="1"/>
          </p:cNvGraphicFramePr>
          <p:nvPr>
            <p:extLst>
              <p:ext uri="{D42A27DB-BD31-4B8C-83A1-F6EECF244321}">
                <p14:modId xmlns:p14="http://schemas.microsoft.com/office/powerpoint/2010/main" val="3711297510"/>
              </p:ext>
            </p:extLst>
          </p:nvPr>
        </p:nvGraphicFramePr>
        <p:xfrm>
          <a:off x="260350" y="5013176"/>
          <a:ext cx="8704138" cy="944880"/>
        </p:xfrm>
        <a:graphic>
          <a:graphicData uri="http://schemas.openxmlformats.org/drawingml/2006/table">
            <a:tbl>
              <a:tblPr firstRow="1" bandRow="1"/>
              <a:tblGrid>
                <a:gridCol w="6120680">
                  <a:extLst>
                    <a:ext uri="{9D8B030D-6E8A-4147-A177-3AD203B41FA5}">
                      <a16:colId xmlns:a16="http://schemas.microsoft.com/office/drawing/2014/main" val="20000"/>
                    </a:ext>
                  </a:extLst>
                </a:gridCol>
                <a:gridCol w="2583458">
                  <a:extLst>
                    <a:ext uri="{9D8B030D-6E8A-4147-A177-3AD203B41FA5}">
                      <a16:colId xmlns:a16="http://schemas.microsoft.com/office/drawing/2014/main" val="20001"/>
                    </a:ext>
                  </a:extLst>
                </a:gridCol>
              </a:tblGrid>
              <a:tr h="452770">
                <a:tc>
                  <a:txBody>
                    <a:bodyPr/>
                    <a:lstStyle>
                      <a:lvl1pPr marL="0" algn="l" defTabSz="685800" rtl="0" eaLnBrk="1" latinLnBrk="0" hangingPunct="1">
                        <a:defRPr sz="1350" b="1" kern="1200">
                          <a:solidFill>
                            <a:schemeClr val="lt1"/>
                          </a:solidFill>
                          <a:latin typeface="Calibri"/>
                        </a:defRPr>
                      </a:lvl1pPr>
                      <a:lvl2pPr marL="342900" algn="l" defTabSz="685800" rtl="0" eaLnBrk="1" latinLnBrk="0" hangingPunct="1">
                        <a:defRPr sz="1350" b="1" kern="1200">
                          <a:solidFill>
                            <a:schemeClr val="lt1"/>
                          </a:solidFill>
                          <a:latin typeface="Calibri"/>
                        </a:defRPr>
                      </a:lvl2pPr>
                      <a:lvl3pPr marL="685800" algn="l" defTabSz="685800" rtl="0" eaLnBrk="1" latinLnBrk="0" hangingPunct="1">
                        <a:defRPr sz="1350" b="1" kern="1200">
                          <a:solidFill>
                            <a:schemeClr val="lt1"/>
                          </a:solidFill>
                          <a:latin typeface="Calibri"/>
                        </a:defRPr>
                      </a:lvl3pPr>
                      <a:lvl4pPr marL="1028700" algn="l" defTabSz="685800" rtl="0" eaLnBrk="1" latinLnBrk="0" hangingPunct="1">
                        <a:defRPr sz="1350" b="1" kern="1200">
                          <a:solidFill>
                            <a:schemeClr val="lt1"/>
                          </a:solidFill>
                          <a:latin typeface="Calibri"/>
                        </a:defRPr>
                      </a:lvl4pPr>
                      <a:lvl5pPr marL="1371600" algn="l" defTabSz="685800" rtl="0" eaLnBrk="1" latinLnBrk="0" hangingPunct="1">
                        <a:defRPr sz="1350" b="1" kern="1200">
                          <a:solidFill>
                            <a:schemeClr val="lt1"/>
                          </a:solidFill>
                          <a:latin typeface="Calibri"/>
                        </a:defRPr>
                      </a:lvl5pPr>
                      <a:lvl6pPr marL="1714500" algn="l" defTabSz="685800" rtl="0" eaLnBrk="1" latinLnBrk="0" hangingPunct="1">
                        <a:defRPr sz="1350" b="1" kern="1200">
                          <a:solidFill>
                            <a:schemeClr val="lt1"/>
                          </a:solidFill>
                          <a:latin typeface="Calibri"/>
                        </a:defRPr>
                      </a:lvl6pPr>
                      <a:lvl7pPr marL="2057400" algn="l" defTabSz="685800" rtl="0" eaLnBrk="1" latinLnBrk="0" hangingPunct="1">
                        <a:defRPr sz="1350" b="1" kern="1200">
                          <a:solidFill>
                            <a:schemeClr val="lt1"/>
                          </a:solidFill>
                          <a:latin typeface="Calibri"/>
                        </a:defRPr>
                      </a:lvl7pPr>
                      <a:lvl8pPr marL="2400300" algn="l" defTabSz="685800" rtl="0" eaLnBrk="1" latinLnBrk="0" hangingPunct="1">
                        <a:defRPr sz="1350" b="1" kern="1200">
                          <a:solidFill>
                            <a:schemeClr val="lt1"/>
                          </a:solidFill>
                          <a:latin typeface="Calibri"/>
                        </a:defRPr>
                      </a:lvl8pPr>
                      <a:lvl9pPr marL="2743200" algn="l" defTabSz="685800" rtl="0" eaLnBrk="1" latinLnBrk="0" hangingPunct="1">
                        <a:defRPr sz="1350" b="1" kern="1200">
                          <a:solidFill>
                            <a:schemeClr val="lt1"/>
                          </a:solidFill>
                          <a:latin typeface="Calibri"/>
                        </a:defRPr>
                      </a:lvl9pPr>
                    </a:lstStyle>
                    <a:p>
                      <a:pPr lvl="0"/>
                      <a:r>
                        <a:rPr lang="es-EC" sz="2800" b="1" kern="1200" dirty="0">
                          <a:solidFill>
                            <a:schemeClr val="lt1"/>
                          </a:solidFill>
                          <a:effectLst/>
                          <a:latin typeface="Calibri"/>
                          <a:ea typeface="+mn-ea"/>
                          <a:cs typeface="+mn-cs"/>
                        </a:rPr>
                        <a:t>LETREROS INFORMATIVOS PARA TODAS LAS COMUNIDADES DE LA PARROQUIA </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F79646"/>
                    </a:solidFill>
                  </a:tcPr>
                </a:tc>
                <a:tc>
                  <a:txBody>
                    <a:bodyPr/>
                    <a:lstStyle>
                      <a:lvl1pPr marL="0" algn="l" defTabSz="685800" rtl="0" eaLnBrk="1" latinLnBrk="0" hangingPunct="1">
                        <a:defRPr sz="1350" b="1" kern="1200">
                          <a:solidFill>
                            <a:schemeClr val="lt1"/>
                          </a:solidFill>
                          <a:latin typeface="Calibri"/>
                        </a:defRPr>
                      </a:lvl1pPr>
                      <a:lvl2pPr marL="342900" algn="l" defTabSz="685800" rtl="0" eaLnBrk="1" latinLnBrk="0" hangingPunct="1">
                        <a:defRPr sz="1350" b="1" kern="1200">
                          <a:solidFill>
                            <a:schemeClr val="lt1"/>
                          </a:solidFill>
                          <a:latin typeface="Calibri"/>
                        </a:defRPr>
                      </a:lvl2pPr>
                      <a:lvl3pPr marL="685800" algn="l" defTabSz="685800" rtl="0" eaLnBrk="1" latinLnBrk="0" hangingPunct="1">
                        <a:defRPr sz="1350" b="1" kern="1200">
                          <a:solidFill>
                            <a:schemeClr val="lt1"/>
                          </a:solidFill>
                          <a:latin typeface="Calibri"/>
                        </a:defRPr>
                      </a:lvl3pPr>
                      <a:lvl4pPr marL="1028700" algn="l" defTabSz="685800" rtl="0" eaLnBrk="1" latinLnBrk="0" hangingPunct="1">
                        <a:defRPr sz="1350" b="1" kern="1200">
                          <a:solidFill>
                            <a:schemeClr val="lt1"/>
                          </a:solidFill>
                          <a:latin typeface="Calibri"/>
                        </a:defRPr>
                      </a:lvl4pPr>
                      <a:lvl5pPr marL="1371600" algn="l" defTabSz="685800" rtl="0" eaLnBrk="1" latinLnBrk="0" hangingPunct="1">
                        <a:defRPr sz="1350" b="1" kern="1200">
                          <a:solidFill>
                            <a:schemeClr val="lt1"/>
                          </a:solidFill>
                          <a:latin typeface="Calibri"/>
                        </a:defRPr>
                      </a:lvl5pPr>
                      <a:lvl6pPr marL="1714500" algn="l" defTabSz="685800" rtl="0" eaLnBrk="1" latinLnBrk="0" hangingPunct="1">
                        <a:defRPr sz="1350" b="1" kern="1200">
                          <a:solidFill>
                            <a:schemeClr val="lt1"/>
                          </a:solidFill>
                          <a:latin typeface="Calibri"/>
                        </a:defRPr>
                      </a:lvl6pPr>
                      <a:lvl7pPr marL="2057400" algn="l" defTabSz="685800" rtl="0" eaLnBrk="1" latinLnBrk="0" hangingPunct="1">
                        <a:defRPr sz="1350" b="1" kern="1200">
                          <a:solidFill>
                            <a:schemeClr val="lt1"/>
                          </a:solidFill>
                          <a:latin typeface="Calibri"/>
                        </a:defRPr>
                      </a:lvl7pPr>
                      <a:lvl8pPr marL="2400300" algn="l" defTabSz="685800" rtl="0" eaLnBrk="1" latinLnBrk="0" hangingPunct="1">
                        <a:defRPr sz="1350" b="1" kern="1200">
                          <a:solidFill>
                            <a:schemeClr val="lt1"/>
                          </a:solidFill>
                          <a:latin typeface="Calibri"/>
                        </a:defRPr>
                      </a:lvl8pPr>
                      <a:lvl9pPr marL="2743200" algn="l" defTabSz="685800" rtl="0" eaLnBrk="1" latinLnBrk="0" hangingPunct="1">
                        <a:defRPr sz="1350" b="1" kern="1200">
                          <a:solidFill>
                            <a:schemeClr val="lt1"/>
                          </a:solidFill>
                          <a:latin typeface="Calibri"/>
                        </a:defRPr>
                      </a:lvl9pPr>
                    </a:lstStyle>
                    <a:p>
                      <a:pPr algn="ctr"/>
                      <a:r>
                        <a:rPr lang="es-EC" sz="2800" b="1" kern="1200" dirty="0">
                          <a:solidFill>
                            <a:schemeClr val="lt1"/>
                          </a:solidFill>
                          <a:effectLst/>
                          <a:latin typeface="Calibri"/>
                          <a:ea typeface="+mn-ea"/>
                          <a:cs typeface="+mn-cs"/>
                        </a:rPr>
                        <a:t>$5.393,92</a:t>
                      </a:r>
                      <a:endParaRPr lang="es-ES" sz="2800" dirty="0">
                        <a:latin typeface="Arial" panose="020B0604020202020204" pitchFamily="34" charset="0"/>
                        <a:cs typeface="Arial" panose="020B0604020202020204" pitchFamily="34"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F79646"/>
                    </a:solidFill>
                  </a:tcPr>
                </a:tc>
                <a:extLst>
                  <a:ext uri="{0D108BD9-81ED-4DB2-BD59-A6C34878D82A}">
                    <a16:rowId xmlns:a16="http://schemas.microsoft.com/office/drawing/2014/main" val="10000"/>
                  </a:ext>
                </a:extLst>
              </a:tr>
            </a:tbl>
          </a:graphicData>
        </a:graphic>
      </p:graphicFrame>
      <p:pic>
        <p:nvPicPr>
          <p:cNvPr id="4" name="Imagen 3">
            <a:extLst>
              <a:ext uri="{FF2B5EF4-FFF2-40B4-BE49-F238E27FC236}">
                <a16:creationId xmlns:a16="http://schemas.microsoft.com/office/drawing/2014/main" id="{1990335B-528D-08FD-D34A-BAEEC264F9F6}"/>
              </a:ext>
            </a:extLst>
          </p:cNvPr>
          <p:cNvPicPr>
            <a:picLocks noChangeAspect="1"/>
          </p:cNvPicPr>
          <p:nvPr/>
        </p:nvPicPr>
        <p:blipFill>
          <a:blip r:embed="rId2" cstate="print">
            <a:extLst>
              <a:ext uri="{28A0092B-C50C-407E-A947-70E740481C1C}">
                <a14:useLocalDpi xmlns:a14="http://schemas.microsoft.com/office/drawing/2010/main" val="0"/>
              </a:ext>
            </a:extLst>
          </a:blip>
          <a:srcRect l="24538" t="19649" r="25709" b="28352"/>
          <a:stretch>
            <a:fillRect/>
          </a:stretch>
        </p:blipFill>
        <p:spPr>
          <a:xfrm>
            <a:off x="362986" y="350844"/>
            <a:ext cx="1801505" cy="2502092"/>
          </a:xfrm>
          <a:prstGeom prst="rect">
            <a:avLst/>
          </a:prstGeom>
        </p:spPr>
      </p:pic>
      <p:pic>
        <p:nvPicPr>
          <p:cNvPr id="7" name="Imagen 6">
            <a:extLst>
              <a:ext uri="{FF2B5EF4-FFF2-40B4-BE49-F238E27FC236}">
                <a16:creationId xmlns:a16="http://schemas.microsoft.com/office/drawing/2014/main" id="{81B5FB84-CA31-71A9-16EF-FF9C7BB910AD}"/>
              </a:ext>
            </a:extLst>
          </p:cNvPr>
          <p:cNvPicPr>
            <a:picLocks noChangeAspect="1"/>
          </p:cNvPicPr>
          <p:nvPr/>
        </p:nvPicPr>
        <p:blipFill>
          <a:blip r:embed="rId3" cstate="print">
            <a:extLst>
              <a:ext uri="{28A0092B-C50C-407E-A947-70E740481C1C}">
                <a14:useLocalDpi xmlns:a14="http://schemas.microsoft.com/office/drawing/2010/main" val="0"/>
              </a:ext>
            </a:extLst>
          </a:blip>
          <a:srcRect l="16991" t="17662" r="29269" b="22289"/>
          <a:stretch>
            <a:fillRect/>
          </a:stretch>
        </p:blipFill>
        <p:spPr>
          <a:xfrm>
            <a:off x="5940152" y="116632"/>
            <a:ext cx="2669578" cy="3241631"/>
          </a:xfrm>
          <a:prstGeom prst="rect">
            <a:avLst/>
          </a:prstGeom>
        </p:spPr>
      </p:pic>
      <p:pic>
        <p:nvPicPr>
          <p:cNvPr id="10" name="Imagen 9">
            <a:extLst>
              <a:ext uri="{FF2B5EF4-FFF2-40B4-BE49-F238E27FC236}">
                <a16:creationId xmlns:a16="http://schemas.microsoft.com/office/drawing/2014/main" id="{4CB681A1-464A-B901-575C-9D483970E7BC}"/>
              </a:ext>
            </a:extLst>
          </p:cNvPr>
          <p:cNvPicPr>
            <a:picLocks noChangeAspect="1"/>
          </p:cNvPicPr>
          <p:nvPr/>
        </p:nvPicPr>
        <p:blipFill>
          <a:blip r:embed="rId4" cstate="print">
            <a:extLst>
              <a:ext uri="{28A0092B-C50C-407E-A947-70E740481C1C}">
                <a14:useLocalDpi xmlns:a14="http://schemas.microsoft.com/office/drawing/2010/main" val="0"/>
              </a:ext>
            </a:extLst>
          </a:blip>
          <a:srcRect t="15505" b="28733"/>
          <a:stretch>
            <a:fillRect/>
          </a:stretch>
        </p:blipFill>
        <p:spPr>
          <a:xfrm>
            <a:off x="2328379" y="452764"/>
            <a:ext cx="3242577" cy="2402837"/>
          </a:xfrm>
          <a:prstGeom prst="rect">
            <a:avLst/>
          </a:prstGeom>
        </p:spPr>
      </p:pic>
      <p:pic>
        <p:nvPicPr>
          <p:cNvPr id="12" name="Imagen 11">
            <a:extLst>
              <a:ext uri="{FF2B5EF4-FFF2-40B4-BE49-F238E27FC236}">
                <a16:creationId xmlns:a16="http://schemas.microsoft.com/office/drawing/2014/main" id="{F3B123C3-2011-C62F-B50E-BB43A04465F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60350" y="2981903"/>
            <a:ext cx="2466579" cy="1856101"/>
          </a:xfrm>
          <a:prstGeom prst="rect">
            <a:avLst/>
          </a:prstGeom>
        </p:spPr>
      </p:pic>
      <p:pic>
        <p:nvPicPr>
          <p:cNvPr id="14" name="Imagen 13">
            <a:extLst>
              <a:ext uri="{FF2B5EF4-FFF2-40B4-BE49-F238E27FC236}">
                <a16:creationId xmlns:a16="http://schemas.microsoft.com/office/drawing/2014/main" id="{D0372DAA-28C2-7480-9E89-86A5EAC69D92}"/>
              </a:ext>
            </a:extLst>
          </p:cNvPr>
          <p:cNvPicPr>
            <a:picLocks noChangeAspect="1"/>
          </p:cNvPicPr>
          <p:nvPr/>
        </p:nvPicPr>
        <p:blipFill>
          <a:blip r:embed="rId6">
            <a:extLst>
              <a:ext uri="{28A0092B-C50C-407E-A947-70E740481C1C}">
                <a14:useLocalDpi xmlns:a14="http://schemas.microsoft.com/office/drawing/2010/main" val="0"/>
              </a:ext>
            </a:extLst>
          </a:blip>
          <a:srcRect l="31532" t="35302" r="34388" b="50838"/>
          <a:stretch>
            <a:fillRect/>
          </a:stretch>
        </p:blipFill>
        <p:spPr>
          <a:xfrm>
            <a:off x="2870543" y="3198698"/>
            <a:ext cx="3033273" cy="1639306"/>
          </a:xfrm>
          <a:prstGeom prst="rect">
            <a:avLst/>
          </a:prstGeom>
        </p:spPr>
      </p:pic>
    </p:spTree>
    <p:extLst>
      <p:ext uri="{BB962C8B-B14F-4D97-AF65-F5344CB8AC3E}">
        <p14:creationId xmlns:p14="http://schemas.microsoft.com/office/powerpoint/2010/main" val="2326565208"/>
      </p:ext>
    </p:extLst>
  </p:cSld>
  <p:clrMapOvr>
    <a:masterClrMapping/>
  </p:clrMapOvr>
  <p:transition spd="slow">
    <p:wip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553983-D84B-60BE-6603-0E1C1127FB08}"/>
            </a:ext>
          </a:extLst>
        </p:cNvPr>
        <p:cNvGrpSpPr/>
        <p:nvPr/>
      </p:nvGrpSpPr>
      <p:grpSpPr>
        <a:xfrm>
          <a:off x="0" y="0"/>
          <a:ext cx="0" cy="0"/>
          <a:chOff x="0" y="0"/>
          <a:chExt cx="0" cy="0"/>
        </a:xfrm>
      </p:grpSpPr>
      <p:sp>
        <p:nvSpPr>
          <p:cNvPr id="2" name="1 Título">
            <a:extLst>
              <a:ext uri="{FF2B5EF4-FFF2-40B4-BE49-F238E27FC236}">
                <a16:creationId xmlns:a16="http://schemas.microsoft.com/office/drawing/2014/main" id="{AF5D3F36-353F-3038-280B-DA1A3F5AA990}"/>
              </a:ext>
            </a:extLst>
          </p:cNvPr>
          <p:cNvSpPr>
            <a:spLocks noGrp="1"/>
          </p:cNvSpPr>
          <p:nvPr>
            <p:ph type="ctrTitle"/>
          </p:nvPr>
        </p:nvSpPr>
        <p:spPr>
          <a:xfrm>
            <a:off x="179512" y="116632"/>
            <a:ext cx="8784976" cy="6624736"/>
          </a:xfrm>
        </p:spPr>
        <p:txBody>
          <a:bodyPr>
            <a:normAutofit fontScale="90000"/>
          </a:bodyPr>
          <a:lstStyle/>
          <a:p>
            <a:br>
              <a:rPr lang="es-ES" sz="4000" b="1" dirty="0">
                <a:solidFill>
                  <a:schemeClr val="tx1"/>
                </a:solidFill>
              </a:rPr>
            </a:br>
            <a:br>
              <a:rPr lang="es-ES" sz="4000"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endParaRPr lang="es-ES" dirty="0">
              <a:solidFill>
                <a:srgbClr val="FF0000"/>
              </a:solidFill>
            </a:endParaRPr>
          </a:p>
        </p:txBody>
      </p:sp>
      <p:sp>
        <p:nvSpPr>
          <p:cNvPr id="5" name="4 Rectángulo">
            <a:extLst>
              <a:ext uri="{FF2B5EF4-FFF2-40B4-BE49-F238E27FC236}">
                <a16:creationId xmlns:a16="http://schemas.microsoft.com/office/drawing/2014/main" id="{AE309F17-00BD-22F0-5449-2FE19B1D5122}"/>
              </a:ext>
            </a:extLst>
          </p:cNvPr>
          <p:cNvSpPr/>
          <p:nvPr/>
        </p:nvSpPr>
        <p:spPr>
          <a:xfrm>
            <a:off x="1043608" y="2348880"/>
            <a:ext cx="7358114" cy="1446550"/>
          </a:xfrm>
          <a:prstGeom prst="rect">
            <a:avLst/>
          </a:prstGeom>
        </p:spPr>
        <p:txBody>
          <a:bodyPr wrap="square">
            <a:spAutoFit/>
          </a:bodyPr>
          <a:lstStyle/>
          <a:p>
            <a:pPr algn="ctr"/>
            <a:r>
              <a:rPr lang="es-ES" sz="4400" b="1" dirty="0">
                <a:effectLst>
                  <a:glow rad="228600">
                    <a:schemeClr val="accent4">
                      <a:satMod val="175000"/>
                      <a:alpha val="40000"/>
                    </a:schemeClr>
                  </a:glow>
                </a:effectLst>
                <a:latin typeface="Arial" panose="020B0604020202020204" pitchFamily="34" charset="0"/>
                <a:cs typeface="Arial" panose="020B0604020202020204" pitchFamily="34" charset="0"/>
              </a:rPr>
              <a:t>DESARROLLO PRODUCTIVO</a:t>
            </a:r>
          </a:p>
        </p:txBody>
      </p:sp>
    </p:spTree>
    <p:extLst>
      <p:ext uri="{BB962C8B-B14F-4D97-AF65-F5344CB8AC3E}">
        <p14:creationId xmlns:p14="http://schemas.microsoft.com/office/powerpoint/2010/main" val="56777193"/>
      </p:ext>
    </p:extLst>
  </p:cSld>
  <p:clrMapOvr>
    <a:masterClrMapping/>
  </p:clrMapOvr>
  <p:transition spd="slow">
    <p:wip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BBBC1C-931A-DDA2-8EB6-B1D41C367047}"/>
            </a:ext>
          </a:extLst>
        </p:cNvPr>
        <p:cNvGrpSpPr/>
        <p:nvPr/>
      </p:nvGrpSpPr>
      <p:grpSpPr>
        <a:xfrm>
          <a:off x="0" y="0"/>
          <a:ext cx="0" cy="0"/>
          <a:chOff x="0" y="0"/>
          <a:chExt cx="0" cy="0"/>
        </a:xfrm>
      </p:grpSpPr>
      <p:sp>
        <p:nvSpPr>
          <p:cNvPr id="2" name="1 Título">
            <a:extLst>
              <a:ext uri="{FF2B5EF4-FFF2-40B4-BE49-F238E27FC236}">
                <a16:creationId xmlns:a16="http://schemas.microsoft.com/office/drawing/2014/main" id="{63DEC702-A31E-C884-0FFA-57D8F3140A33}"/>
              </a:ext>
            </a:extLst>
          </p:cNvPr>
          <p:cNvSpPr>
            <a:spLocks noGrp="1"/>
          </p:cNvSpPr>
          <p:nvPr>
            <p:ph type="ctrTitle"/>
          </p:nvPr>
        </p:nvSpPr>
        <p:spPr>
          <a:xfrm>
            <a:off x="179512" y="116632"/>
            <a:ext cx="8784976" cy="6624736"/>
          </a:xfrm>
        </p:spPr>
        <p:txBody>
          <a:bodyPr>
            <a:normAutofit fontScale="90000"/>
          </a:bodyPr>
          <a:lstStyle/>
          <a:p>
            <a:br>
              <a:rPr lang="es-ES" sz="4000" b="1" dirty="0">
                <a:solidFill>
                  <a:schemeClr val="tx1"/>
                </a:solidFill>
              </a:rPr>
            </a:br>
            <a:br>
              <a:rPr lang="es-ES" sz="4000"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endParaRPr lang="es-ES" dirty="0">
              <a:solidFill>
                <a:srgbClr val="FF0000"/>
              </a:solidFill>
            </a:endParaRPr>
          </a:p>
        </p:txBody>
      </p:sp>
      <p:sp>
        <p:nvSpPr>
          <p:cNvPr id="5" name="4 Rectángulo">
            <a:extLst>
              <a:ext uri="{FF2B5EF4-FFF2-40B4-BE49-F238E27FC236}">
                <a16:creationId xmlns:a16="http://schemas.microsoft.com/office/drawing/2014/main" id="{6EA593AA-23B0-BC9E-E0CA-C64C1884A148}"/>
              </a:ext>
            </a:extLst>
          </p:cNvPr>
          <p:cNvSpPr/>
          <p:nvPr/>
        </p:nvSpPr>
        <p:spPr>
          <a:xfrm>
            <a:off x="1071538" y="2500306"/>
            <a:ext cx="7358114" cy="523220"/>
          </a:xfrm>
          <a:prstGeom prst="rect">
            <a:avLst/>
          </a:prstGeom>
        </p:spPr>
        <p:txBody>
          <a:bodyPr wrap="square">
            <a:spAutoFit/>
          </a:bodyPr>
          <a:lstStyle/>
          <a:p>
            <a:pPr algn="ctr"/>
            <a:endParaRPr lang="es-ES" sz="2800" dirty="0"/>
          </a:p>
        </p:txBody>
      </p:sp>
      <p:graphicFrame>
        <p:nvGraphicFramePr>
          <p:cNvPr id="8" name="5 Tabla">
            <a:extLst>
              <a:ext uri="{FF2B5EF4-FFF2-40B4-BE49-F238E27FC236}">
                <a16:creationId xmlns:a16="http://schemas.microsoft.com/office/drawing/2014/main" id="{11658DF3-3872-3530-2A97-C7412252A05B}"/>
              </a:ext>
            </a:extLst>
          </p:cNvPr>
          <p:cNvGraphicFramePr>
            <a:graphicFrameLocks noGrp="1"/>
          </p:cNvGraphicFramePr>
          <p:nvPr>
            <p:extLst>
              <p:ext uri="{D42A27DB-BD31-4B8C-83A1-F6EECF244321}">
                <p14:modId xmlns:p14="http://schemas.microsoft.com/office/powerpoint/2010/main" val="2139121784"/>
              </p:ext>
            </p:extLst>
          </p:nvPr>
        </p:nvGraphicFramePr>
        <p:xfrm>
          <a:off x="210384" y="4751880"/>
          <a:ext cx="8704138" cy="1310640"/>
        </p:xfrm>
        <a:graphic>
          <a:graphicData uri="http://schemas.openxmlformats.org/drawingml/2006/table">
            <a:tbl>
              <a:tblPr firstRow="1" bandRow="1"/>
              <a:tblGrid>
                <a:gridCol w="6120680">
                  <a:extLst>
                    <a:ext uri="{9D8B030D-6E8A-4147-A177-3AD203B41FA5}">
                      <a16:colId xmlns:a16="http://schemas.microsoft.com/office/drawing/2014/main" val="20000"/>
                    </a:ext>
                  </a:extLst>
                </a:gridCol>
                <a:gridCol w="2583458">
                  <a:extLst>
                    <a:ext uri="{9D8B030D-6E8A-4147-A177-3AD203B41FA5}">
                      <a16:colId xmlns:a16="http://schemas.microsoft.com/office/drawing/2014/main" val="20001"/>
                    </a:ext>
                  </a:extLst>
                </a:gridCol>
              </a:tblGrid>
              <a:tr h="452770">
                <a:tc>
                  <a:txBody>
                    <a:bodyPr/>
                    <a:lstStyle>
                      <a:lvl1pPr marL="0" algn="l" defTabSz="685800" rtl="0" eaLnBrk="1" latinLnBrk="0" hangingPunct="1">
                        <a:defRPr sz="1350" b="1" kern="1200">
                          <a:solidFill>
                            <a:schemeClr val="lt1"/>
                          </a:solidFill>
                          <a:latin typeface="Calibri"/>
                        </a:defRPr>
                      </a:lvl1pPr>
                      <a:lvl2pPr marL="342900" algn="l" defTabSz="685800" rtl="0" eaLnBrk="1" latinLnBrk="0" hangingPunct="1">
                        <a:defRPr sz="1350" b="1" kern="1200">
                          <a:solidFill>
                            <a:schemeClr val="lt1"/>
                          </a:solidFill>
                          <a:latin typeface="Calibri"/>
                        </a:defRPr>
                      </a:lvl2pPr>
                      <a:lvl3pPr marL="685800" algn="l" defTabSz="685800" rtl="0" eaLnBrk="1" latinLnBrk="0" hangingPunct="1">
                        <a:defRPr sz="1350" b="1" kern="1200">
                          <a:solidFill>
                            <a:schemeClr val="lt1"/>
                          </a:solidFill>
                          <a:latin typeface="Calibri"/>
                        </a:defRPr>
                      </a:lvl3pPr>
                      <a:lvl4pPr marL="1028700" algn="l" defTabSz="685800" rtl="0" eaLnBrk="1" latinLnBrk="0" hangingPunct="1">
                        <a:defRPr sz="1350" b="1" kern="1200">
                          <a:solidFill>
                            <a:schemeClr val="lt1"/>
                          </a:solidFill>
                          <a:latin typeface="Calibri"/>
                        </a:defRPr>
                      </a:lvl4pPr>
                      <a:lvl5pPr marL="1371600" algn="l" defTabSz="685800" rtl="0" eaLnBrk="1" latinLnBrk="0" hangingPunct="1">
                        <a:defRPr sz="1350" b="1" kern="1200">
                          <a:solidFill>
                            <a:schemeClr val="lt1"/>
                          </a:solidFill>
                          <a:latin typeface="Calibri"/>
                        </a:defRPr>
                      </a:lvl5pPr>
                      <a:lvl6pPr marL="1714500" algn="l" defTabSz="685800" rtl="0" eaLnBrk="1" latinLnBrk="0" hangingPunct="1">
                        <a:defRPr sz="1350" b="1" kern="1200">
                          <a:solidFill>
                            <a:schemeClr val="lt1"/>
                          </a:solidFill>
                          <a:latin typeface="Calibri"/>
                        </a:defRPr>
                      </a:lvl6pPr>
                      <a:lvl7pPr marL="2057400" algn="l" defTabSz="685800" rtl="0" eaLnBrk="1" latinLnBrk="0" hangingPunct="1">
                        <a:defRPr sz="1350" b="1" kern="1200">
                          <a:solidFill>
                            <a:schemeClr val="lt1"/>
                          </a:solidFill>
                          <a:latin typeface="Calibri"/>
                        </a:defRPr>
                      </a:lvl7pPr>
                      <a:lvl8pPr marL="2400300" algn="l" defTabSz="685800" rtl="0" eaLnBrk="1" latinLnBrk="0" hangingPunct="1">
                        <a:defRPr sz="1350" b="1" kern="1200">
                          <a:solidFill>
                            <a:schemeClr val="lt1"/>
                          </a:solidFill>
                          <a:latin typeface="Calibri"/>
                        </a:defRPr>
                      </a:lvl8pPr>
                      <a:lvl9pPr marL="2743200" algn="l" defTabSz="685800" rtl="0" eaLnBrk="1" latinLnBrk="0" hangingPunct="1">
                        <a:defRPr sz="1350" b="1" kern="1200">
                          <a:solidFill>
                            <a:schemeClr val="lt1"/>
                          </a:solidFill>
                          <a:latin typeface="Calibri"/>
                        </a:defRPr>
                      </a:lvl9pPr>
                    </a:lstStyle>
                    <a:p>
                      <a:pPr lvl="0"/>
                      <a:r>
                        <a:rPr lang="es-ES" sz="2000" b="1" kern="1200" dirty="0">
                          <a:solidFill>
                            <a:schemeClr val="lt1"/>
                          </a:solidFill>
                          <a:effectLst/>
                          <a:latin typeface="Calibri"/>
                          <a:ea typeface="+mn-ea"/>
                          <a:cs typeface="+mn-cs"/>
                        </a:rPr>
                        <a:t>PROYECTO DE IMPLEMENTACIÓN Y MEJORAMIENTO DEL CULTIVO DE CACAO VARIEDAD SACHA GOLD CLONES 6Y8 EN LA PARROQUIA SAN FRANCISCO DE CHINIMBIMI</a:t>
                      </a:r>
                      <a:endParaRPr lang="es-EC" sz="2000" b="1" kern="1200" dirty="0">
                        <a:solidFill>
                          <a:schemeClr val="lt1"/>
                        </a:solidFill>
                        <a:effectLst/>
                        <a:latin typeface="Calibri"/>
                        <a:ea typeface="+mn-ea"/>
                        <a:cs typeface="+mn-cs"/>
                      </a:endParaRP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F79646"/>
                    </a:solidFill>
                  </a:tcPr>
                </a:tc>
                <a:tc>
                  <a:txBody>
                    <a:bodyPr/>
                    <a:lstStyle>
                      <a:lvl1pPr marL="0" algn="l" defTabSz="685800" rtl="0" eaLnBrk="1" latinLnBrk="0" hangingPunct="1">
                        <a:defRPr sz="1350" b="1" kern="1200">
                          <a:solidFill>
                            <a:schemeClr val="lt1"/>
                          </a:solidFill>
                          <a:latin typeface="Calibri"/>
                        </a:defRPr>
                      </a:lvl1pPr>
                      <a:lvl2pPr marL="342900" algn="l" defTabSz="685800" rtl="0" eaLnBrk="1" latinLnBrk="0" hangingPunct="1">
                        <a:defRPr sz="1350" b="1" kern="1200">
                          <a:solidFill>
                            <a:schemeClr val="lt1"/>
                          </a:solidFill>
                          <a:latin typeface="Calibri"/>
                        </a:defRPr>
                      </a:lvl2pPr>
                      <a:lvl3pPr marL="685800" algn="l" defTabSz="685800" rtl="0" eaLnBrk="1" latinLnBrk="0" hangingPunct="1">
                        <a:defRPr sz="1350" b="1" kern="1200">
                          <a:solidFill>
                            <a:schemeClr val="lt1"/>
                          </a:solidFill>
                          <a:latin typeface="Calibri"/>
                        </a:defRPr>
                      </a:lvl3pPr>
                      <a:lvl4pPr marL="1028700" algn="l" defTabSz="685800" rtl="0" eaLnBrk="1" latinLnBrk="0" hangingPunct="1">
                        <a:defRPr sz="1350" b="1" kern="1200">
                          <a:solidFill>
                            <a:schemeClr val="lt1"/>
                          </a:solidFill>
                          <a:latin typeface="Calibri"/>
                        </a:defRPr>
                      </a:lvl4pPr>
                      <a:lvl5pPr marL="1371600" algn="l" defTabSz="685800" rtl="0" eaLnBrk="1" latinLnBrk="0" hangingPunct="1">
                        <a:defRPr sz="1350" b="1" kern="1200">
                          <a:solidFill>
                            <a:schemeClr val="lt1"/>
                          </a:solidFill>
                          <a:latin typeface="Calibri"/>
                        </a:defRPr>
                      </a:lvl5pPr>
                      <a:lvl6pPr marL="1714500" algn="l" defTabSz="685800" rtl="0" eaLnBrk="1" latinLnBrk="0" hangingPunct="1">
                        <a:defRPr sz="1350" b="1" kern="1200">
                          <a:solidFill>
                            <a:schemeClr val="lt1"/>
                          </a:solidFill>
                          <a:latin typeface="Calibri"/>
                        </a:defRPr>
                      </a:lvl6pPr>
                      <a:lvl7pPr marL="2057400" algn="l" defTabSz="685800" rtl="0" eaLnBrk="1" latinLnBrk="0" hangingPunct="1">
                        <a:defRPr sz="1350" b="1" kern="1200">
                          <a:solidFill>
                            <a:schemeClr val="lt1"/>
                          </a:solidFill>
                          <a:latin typeface="Calibri"/>
                        </a:defRPr>
                      </a:lvl7pPr>
                      <a:lvl8pPr marL="2400300" algn="l" defTabSz="685800" rtl="0" eaLnBrk="1" latinLnBrk="0" hangingPunct="1">
                        <a:defRPr sz="1350" b="1" kern="1200">
                          <a:solidFill>
                            <a:schemeClr val="lt1"/>
                          </a:solidFill>
                          <a:latin typeface="Calibri"/>
                        </a:defRPr>
                      </a:lvl8pPr>
                      <a:lvl9pPr marL="2743200" algn="l" defTabSz="685800" rtl="0" eaLnBrk="1" latinLnBrk="0" hangingPunct="1">
                        <a:defRPr sz="1350" b="1" kern="1200">
                          <a:solidFill>
                            <a:schemeClr val="lt1"/>
                          </a:solidFill>
                          <a:latin typeface="Calibri"/>
                        </a:defRPr>
                      </a:lvl9pPr>
                    </a:lstStyle>
                    <a:p>
                      <a:pPr algn="ctr"/>
                      <a:r>
                        <a:rPr lang="es-EC" sz="2800" b="1" kern="1200" dirty="0">
                          <a:solidFill>
                            <a:schemeClr val="lt1"/>
                          </a:solidFill>
                          <a:effectLst/>
                          <a:latin typeface="Calibri"/>
                          <a:ea typeface="+mn-ea"/>
                          <a:cs typeface="+mn-cs"/>
                        </a:rPr>
                        <a:t>$3,367.00</a:t>
                      </a:r>
                      <a:endParaRPr lang="es-ES" sz="2800" dirty="0">
                        <a:latin typeface="Arial" panose="020B0604020202020204" pitchFamily="34" charset="0"/>
                        <a:cs typeface="Arial" panose="020B0604020202020204" pitchFamily="34"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F79646"/>
                    </a:solidFill>
                  </a:tcPr>
                </a:tc>
                <a:extLst>
                  <a:ext uri="{0D108BD9-81ED-4DB2-BD59-A6C34878D82A}">
                    <a16:rowId xmlns:a16="http://schemas.microsoft.com/office/drawing/2014/main" val="10000"/>
                  </a:ext>
                </a:extLst>
              </a:tr>
            </a:tbl>
          </a:graphicData>
        </a:graphic>
      </p:graphicFrame>
      <p:pic>
        <p:nvPicPr>
          <p:cNvPr id="4" name="Imagen 3">
            <a:extLst>
              <a:ext uri="{FF2B5EF4-FFF2-40B4-BE49-F238E27FC236}">
                <a16:creationId xmlns:a16="http://schemas.microsoft.com/office/drawing/2014/main" id="{69DCA310-B052-83DF-A8FA-D0E859EED824}"/>
              </a:ext>
            </a:extLst>
          </p:cNvPr>
          <p:cNvPicPr>
            <a:picLocks noChangeAspect="1"/>
          </p:cNvPicPr>
          <p:nvPr/>
        </p:nvPicPr>
        <p:blipFill>
          <a:blip r:embed="rId2">
            <a:extLst>
              <a:ext uri="{28A0092B-C50C-407E-A947-70E740481C1C}">
                <a14:useLocalDpi xmlns:a14="http://schemas.microsoft.com/office/drawing/2010/main" val="0"/>
              </a:ext>
            </a:extLst>
          </a:blip>
          <a:srcRect t="21655" b="17197"/>
          <a:stretch>
            <a:fillRect/>
          </a:stretch>
        </p:blipFill>
        <p:spPr>
          <a:xfrm>
            <a:off x="467544" y="921414"/>
            <a:ext cx="7886700" cy="3681003"/>
          </a:xfrm>
          <a:prstGeom prst="rect">
            <a:avLst/>
          </a:prstGeom>
        </p:spPr>
      </p:pic>
    </p:spTree>
    <p:extLst>
      <p:ext uri="{BB962C8B-B14F-4D97-AF65-F5344CB8AC3E}">
        <p14:creationId xmlns:p14="http://schemas.microsoft.com/office/powerpoint/2010/main" val="174176803"/>
      </p:ext>
    </p:extLst>
  </p:cSld>
  <p:clrMapOvr>
    <a:masterClrMapping/>
  </p:clrMapOvr>
  <p:transition spd="slow">
    <p:wip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853372-7B6B-3589-F252-EF8D6B95180B}"/>
            </a:ext>
          </a:extLst>
        </p:cNvPr>
        <p:cNvGrpSpPr/>
        <p:nvPr/>
      </p:nvGrpSpPr>
      <p:grpSpPr>
        <a:xfrm>
          <a:off x="0" y="0"/>
          <a:ext cx="0" cy="0"/>
          <a:chOff x="0" y="0"/>
          <a:chExt cx="0" cy="0"/>
        </a:xfrm>
      </p:grpSpPr>
      <p:sp>
        <p:nvSpPr>
          <p:cNvPr id="2" name="1 Título">
            <a:extLst>
              <a:ext uri="{FF2B5EF4-FFF2-40B4-BE49-F238E27FC236}">
                <a16:creationId xmlns:a16="http://schemas.microsoft.com/office/drawing/2014/main" id="{598788CF-A507-C782-C1FA-43329573C1CA}"/>
              </a:ext>
            </a:extLst>
          </p:cNvPr>
          <p:cNvSpPr>
            <a:spLocks noGrp="1"/>
          </p:cNvSpPr>
          <p:nvPr>
            <p:ph type="ctrTitle"/>
          </p:nvPr>
        </p:nvSpPr>
        <p:spPr>
          <a:xfrm>
            <a:off x="179512" y="76632"/>
            <a:ext cx="8784976" cy="6624736"/>
          </a:xfrm>
        </p:spPr>
        <p:txBody>
          <a:bodyPr>
            <a:normAutofit fontScale="90000"/>
          </a:bodyPr>
          <a:lstStyle/>
          <a:p>
            <a:br>
              <a:rPr lang="es-ES" sz="4000" b="1" dirty="0">
                <a:solidFill>
                  <a:schemeClr val="tx1"/>
                </a:solidFill>
              </a:rPr>
            </a:br>
            <a:br>
              <a:rPr lang="es-ES" sz="4000"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endParaRPr lang="es-ES" dirty="0">
              <a:solidFill>
                <a:srgbClr val="FF0000"/>
              </a:solidFill>
            </a:endParaRPr>
          </a:p>
        </p:txBody>
      </p:sp>
      <p:graphicFrame>
        <p:nvGraphicFramePr>
          <p:cNvPr id="8" name="5 Tabla">
            <a:extLst>
              <a:ext uri="{FF2B5EF4-FFF2-40B4-BE49-F238E27FC236}">
                <a16:creationId xmlns:a16="http://schemas.microsoft.com/office/drawing/2014/main" id="{AD6CA37F-F418-BFD8-3F3A-06786093D6AC}"/>
              </a:ext>
            </a:extLst>
          </p:cNvPr>
          <p:cNvGraphicFramePr>
            <a:graphicFrameLocks noGrp="1"/>
          </p:cNvGraphicFramePr>
          <p:nvPr>
            <p:extLst>
              <p:ext uri="{D42A27DB-BD31-4B8C-83A1-F6EECF244321}">
                <p14:modId xmlns:p14="http://schemas.microsoft.com/office/powerpoint/2010/main" val="2721086064"/>
              </p:ext>
            </p:extLst>
          </p:nvPr>
        </p:nvGraphicFramePr>
        <p:xfrm>
          <a:off x="218860" y="5085184"/>
          <a:ext cx="8704138" cy="1005840"/>
        </p:xfrm>
        <a:graphic>
          <a:graphicData uri="http://schemas.openxmlformats.org/drawingml/2006/table">
            <a:tbl>
              <a:tblPr firstRow="1" bandRow="1"/>
              <a:tblGrid>
                <a:gridCol w="6975946">
                  <a:extLst>
                    <a:ext uri="{9D8B030D-6E8A-4147-A177-3AD203B41FA5}">
                      <a16:colId xmlns:a16="http://schemas.microsoft.com/office/drawing/2014/main" val="20000"/>
                    </a:ext>
                  </a:extLst>
                </a:gridCol>
                <a:gridCol w="1728192">
                  <a:extLst>
                    <a:ext uri="{9D8B030D-6E8A-4147-A177-3AD203B41FA5}">
                      <a16:colId xmlns:a16="http://schemas.microsoft.com/office/drawing/2014/main" val="20001"/>
                    </a:ext>
                  </a:extLst>
                </a:gridCol>
              </a:tblGrid>
              <a:tr h="452770">
                <a:tc>
                  <a:txBody>
                    <a:bodyPr/>
                    <a:lstStyle>
                      <a:lvl1pPr marL="0" algn="l" defTabSz="685800" rtl="0" eaLnBrk="1" latinLnBrk="0" hangingPunct="1">
                        <a:defRPr sz="1350" b="1" kern="1200">
                          <a:solidFill>
                            <a:schemeClr val="lt1"/>
                          </a:solidFill>
                          <a:latin typeface="Calibri"/>
                        </a:defRPr>
                      </a:lvl1pPr>
                      <a:lvl2pPr marL="342900" algn="l" defTabSz="685800" rtl="0" eaLnBrk="1" latinLnBrk="0" hangingPunct="1">
                        <a:defRPr sz="1350" b="1" kern="1200">
                          <a:solidFill>
                            <a:schemeClr val="lt1"/>
                          </a:solidFill>
                          <a:latin typeface="Calibri"/>
                        </a:defRPr>
                      </a:lvl2pPr>
                      <a:lvl3pPr marL="685800" algn="l" defTabSz="685800" rtl="0" eaLnBrk="1" latinLnBrk="0" hangingPunct="1">
                        <a:defRPr sz="1350" b="1" kern="1200">
                          <a:solidFill>
                            <a:schemeClr val="lt1"/>
                          </a:solidFill>
                          <a:latin typeface="Calibri"/>
                        </a:defRPr>
                      </a:lvl3pPr>
                      <a:lvl4pPr marL="1028700" algn="l" defTabSz="685800" rtl="0" eaLnBrk="1" latinLnBrk="0" hangingPunct="1">
                        <a:defRPr sz="1350" b="1" kern="1200">
                          <a:solidFill>
                            <a:schemeClr val="lt1"/>
                          </a:solidFill>
                          <a:latin typeface="Calibri"/>
                        </a:defRPr>
                      </a:lvl4pPr>
                      <a:lvl5pPr marL="1371600" algn="l" defTabSz="685800" rtl="0" eaLnBrk="1" latinLnBrk="0" hangingPunct="1">
                        <a:defRPr sz="1350" b="1" kern="1200">
                          <a:solidFill>
                            <a:schemeClr val="lt1"/>
                          </a:solidFill>
                          <a:latin typeface="Calibri"/>
                        </a:defRPr>
                      </a:lvl5pPr>
                      <a:lvl6pPr marL="1714500" algn="l" defTabSz="685800" rtl="0" eaLnBrk="1" latinLnBrk="0" hangingPunct="1">
                        <a:defRPr sz="1350" b="1" kern="1200">
                          <a:solidFill>
                            <a:schemeClr val="lt1"/>
                          </a:solidFill>
                          <a:latin typeface="Calibri"/>
                        </a:defRPr>
                      </a:lvl6pPr>
                      <a:lvl7pPr marL="2057400" algn="l" defTabSz="685800" rtl="0" eaLnBrk="1" latinLnBrk="0" hangingPunct="1">
                        <a:defRPr sz="1350" b="1" kern="1200">
                          <a:solidFill>
                            <a:schemeClr val="lt1"/>
                          </a:solidFill>
                          <a:latin typeface="Calibri"/>
                        </a:defRPr>
                      </a:lvl7pPr>
                      <a:lvl8pPr marL="2400300" algn="l" defTabSz="685800" rtl="0" eaLnBrk="1" latinLnBrk="0" hangingPunct="1">
                        <a:defRPr sz="1350" b="1" kern="1200">
                          <a:solidFill>
                            <a:schemeClr val="lt1"/>
                          </a:solidFill>
                          <a:latin typeface="Calibri"/>
                        </a:defRPr>
                      </a:lvl8pPr>
                      <a:lvl9pPr marL="2743200" algn="l" defTabSz="685800" rtl="0" eaLnBrk="1" latinLnBrk="0" hangingPunct="1">
                        <a:defRPr sz="1350" b="1" kern="1200">
                          <a:solidFill>
                            <a:schemeClr val="lt1"/>
                          </a:solidFill>
                          <a:latin typeface="Calibri"/>
                        </a:defRPr>
                      </a:lvl9pPr>
                    </a:lstStyle>
                    <a:p>
                      <a:pPr lvl="0"/>
                      <a:r>
                        <a:rPr lang="es-ES" sz="2000" dirty="0">
                          <a:effectLst/>
                        </a:rPr>
                        <a:t>PROYECTO DE APOYO PRODUCTIVO A LOS HABITANTES DE LA PARROQUIA PARA SU REACTIVACIÓN ECONÓMICA MEDIANTE LA CRIANZA DE CERDO Y CRIANZA DE POLLOS BROILERS</a:t>
                      </a:r>
                      <a:endParaRPr lang="es-EC" sz="2000" b="1" kern="1200" dirty="0">
                        <a:solidFill>
                          <a:schemeClr val="lt1"/>
                        </a:solidFill>
                        <a:effectLst/>
                        <a:latin typeface="Calibri"/>
                        <a:ea typeface="+mn-ea"/>
                        <a:cs typeface="+mn-cs"/>
                      </a:endParaRP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F79646"/>
                    </a:solidFill>
                  </a:tcPr>
                </a:tc>
                <a:tc>
                  <a:txBody>
                    <a:bodyPr/>
                    <a:lstStyle>
                      <a:lvl1pPr marL="0" algn="l" defTabSz="685800" rtl="0" eaLnBrk="1" latinLnBrk="0" hangingPunct="1">
                        <a:defRPr sz="1350" b="1" kern="1200">
                          <a:solidFill>
                            <a:schemeClr val="lt1"/>
                          </a:solidFill>
                          <a:latin typeface="Calibri"/>
                        </a:defRPr>
                      </a:lvl1pPr>
                      <a:lvl2pPr marL="342900" algn="l" defTabSz="685800" rtl="0" eaLnBrk="1" latinLnBrk="0" hangingPunct="1">
                        <a:defRPr sz="1350" b="1" kern="1200">
                          <a:solidFill>
                            <a:schemeClr val="lt1"/>
                          </a:solidFill>
                          <a:latin typeface="Calibri"/>
                        </a:defRPr>
                      </a:lvl2pPr>
                      <a:lvl3pPr marL="685800" algn="l" defTabSz="685800" rtl="0" eaLnBrk="1" latinLnBrk="0" hangingPunct="1">
                        <a:defRPr sz="1350" b="1" kern="1200">
                          <a:solidFill>
                            <a:schemeClr val="lt1"/>
                          </a:solidFill>
                          <a:latin typeface="Calibri"/>
                        </a:defRPr>
                      </a:lvl3pPr>
                      <a:lvl4pPr marL="1028700" algn="l" defTabSz="685800" rtl="0" eaLnBrk="1" latinLnBrk="0" hangingPunct="1">
                        <a:defRPr sz="1350" b="1" kern="1200">
                          <a:solidFill>
                            <a:schemeClr val="lt1"/>
                          </a:solidFill>
                          <a:latin typeface="Calibri"/>
                        </a:defRPr>
                      </a:lvl4pPr>
                      <a:lvl5pPr marL="1371600" algn="l" defTabSz="685800" rtl="0" eaLnBrk="1" latinLnBrk="0" hangingPunct="1">
                        <a:defRPr sz="1350" b="1" kern="1200">
                          <a:solidFill>
                            <a:schemeClr val="lt1"/>
                          </a:solidFill>
                          <a:latin typeface="Calibri"/>
                        </a:defRPr>
                      </a:lvl5pPr>
                      <a:lvl6pPr marL="1714500" algn="l" defTabSz="685800" rtl="0" eaLnBrk="1" latinLnBrk="0" hangingPunct="1">
                        <a:defRPr sz="1350" b="1" kern="1200">
                          <a:solidFill>
                            <a:schemeClr val="lt1"/>
                          </a:solidFill>
                          <a:latin typeface="Calibri"/>
                        </a:defRPr>
                      </a:lvl6pPr>
                      <a:lvl7pPr marL="2057400" algn="l" defTabSz="685800" rtl="0" eaLnBrk="1" latinLnBrk="0" hangingPunct="1">
                        <a:defRPr sz="1350" b="1" kern="1200">
                          <a:solidFill>
                            <a:schemeClr val="lt1"/>
                          </a:solidFill>
                          <a:latin typeface="Calibri"/>
                        </a:defRPr>
                      </a:lvl7pPr>
                      <a:lvl8pPr marL="2400300" algn="l" defTabSz="685800" rtl="0" eaLnBrk="1" latinLnBrk="0" hangingPunct="1">
                        <a:defRPr sz="1350" b="1" kern="1200">
                          <a:solidFill>
                            <a:schemeClr val="lt1"/>
                          </a:solidFill>
                          <a:latin typeface="Calibri"/>
                        </a:defRPr>
                      </a:lvl8pPr>
                      <a:lvl9pPr marL="2743200" algn="l" defTabSz="685800" rtl="0" eaLnBrk="1" latinLnBrk="0" hangingPunct="1">
                        <a:defRPr sz="1350" b="1" kern="1200">
                          <a:solidFill>
                            <a:schemeClr val="lt1"/>
                          </a:solidFill>
                          <a:latin typeface="Calibri"/>
                        </a:defRPr>
                      </a:lvl9pPr>
                    </a:lstStyle>
                    <a:p>
                      <a:pPr algn="ctr"/>
                      <a:r>
                        <a:rPr lang="es-ES" sz="2800" dirty="0">
                          <a:latin typeface="Arial" panose="020B0604020202020204" pitchFamily="34" charset="0"/>
                          <a:cs typeface="Arial" panose="020B0604020202020204" pitchFamily="34" charset="0"/>
                        </a:rPr>
                        <a:t>6,603.00</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F79646"/>
                    </a:solidFill>
                  </a:tcPr>
                </a:tc>
                <a:extLst>
                  <a:ext uri="{0D108BD9-81ED-4DB2-BD59-A6C34878D82A}">
                    <a16:rowId xmlns:a16="http://schemas.microsoft.com/office/drawing/2014/main" val="10000"/>
                  </a:ext>
                </a:extLst>
              </a:tr>
            </a:tbl>
          </a:graphicData>
        </a:graphic>
      </p:graphicFrame>
      <p:pic>
        <p:nvPicPr>
          <p:cNvPr id="4" name="Imagen 3">
            <a:extLst>
              <a:ext uri="{FF2B5EF4-FFF2-40B4-BE49-F238E27FC236}">
                <a16:creationId xmlns:a16="http://schemas.microsoft.com/office/drawing/2014/main" id="{F6F30627-B1A3-C9F2-045B-6F57D62E0EC6}"/>
              </a:ext>
            </a:extLst>
          </p:cNvPr>
          <p:cNvPicPr>
            <a:picLocks noChangeAspect="1"/>
          </p:cNvPicPr>
          <p:nvPr/>
        </p:nvPicPr>
        <p:blipFill>
          <a:blip r:embed="rId2" cstate="print">
            <a:extLst>
              <a:ext uri="{28A0092B-C50C-407E-A947-70E740481C1C}">
                <a14:useLocalDpi xmlns:a14="http://schemas.microsoft.com/office/drawing/2010/main" val="0"/>
              </a:ext>
            </a:extLst>
          </a:blip>
          <a:srcRect t="16800" b="12889"/>
          <a:stretch>
            <a:fillRect/>
          </a:stretch>
        </p:blipFill>
        <p:spPr>
          <a:xfrm>
            <a:off x="674450" y="106368"/>
            <a:ext cx="2510574" cy="3139700"/>
          </a:xfrm>
          <a:prstGeom prst="rect">
            <a:avLst/>
          </a:prstGeom>
        </p:spPr>
      </p:pic>
      <p:pic>
        <p:nvPicPr>
          <p:cNvPr id="9" name="Imagen 8">
            <a:extLst>
              <a:ext uri="{FF2B5EF4-FFF2-40B4-BE49-F238E27FC236}">
                <a16:creationId xmlns:a16="http://schemas.microsoft.com/office/drawing/2014/main" id="{F84B6ED9-8F80-6D82-CEB8-F8E5B9170FC4}"/>
              </a:ext>
            </a:extLst>
          </p:cNvPr>
          <p:cNvPicPr>
            <a:picLocks noChangeAspect="1"/>
          </p:cNvPicPr>
          <p:nvPr/>
        </p:nvPicPr>
        <p:blipFill>
          <a:blip r:embed="rId3">
            <a:extLst>
              <a:ext uri="{28A0092B-C50C-407E-A947-70E740481C1C}">
                <a14:useLocalDpi xmlns:a14="http://schemas.microsoft.com/office/drawing/2010/main" val="0"/>
              </a:ext>
            </a:extLst>
          </a:blip>
          <a:srcRect t="27736" b="25803"/>
          <a:stretch>
            <a:fillRect/>
          </a:stretch>
        </p:blipFill>
        <p:spPr>
          <a:xfrm>
            <a:off x="674450" y="3209193"/>
            <a:ext cx="6012160" cy="1975976"/>
          </a:xfrm>
          <a:prstGeom prst="rect">
            <a:avLst/>
          </a:prstGeom>
        </p:spPr>
      </p:pic>
      <p:pic>
        <p:nvPicPr>
          <p:cNvPr id="10" name="Imagen 9">
            <a:extLst>
              <a:ext uri="{FF2B5EF4-FFF2-40B4-BE49-F238E27FC236}">
                <a16:creationId xmlns:a16="http://schemas.microsoft.com/office/drawing/2014/main" id="{267853F4-95FF-4ED2-A9DC-30E48126A6F0}"/>
              </a:ext>
            </a:extLst>
          </p:cNvPr>
          <p:cNvPicPr>
            <a:picLocks noChangeAspect="1"/>
          </p:cNvPicPr>
          <p:nvPr/>
        </p:nvPicPr>
        <p:blipFill>
          <a:blip r:embed="rId4">
            <a:extLst>
              <a:ext uri="{28A0092B-C50C-407E-A947-70E740481C1C}">
                <a14:useLocalDpi xmlns:a14="http://schemas.microsoft.com/office/drawing/2010/main" val="0"/>
              </a:ext>
            </a:extLst>
          </a:blip>
          <a:srcRect t="26901" b="18717"/>
          <a:stretch>
            <a:fillRect/>
          </a:stretch>
        </p:blipFill>
        <p:spPr>
          <a:xfrm>
            <a:off x="3491880" y="404664"/>
            <a:ext cx="5323886" cy="2289418"/>
          </a:xfrm>
          <a:prstGeom prst="rect">
            <a:avLst/>
          </a:prstGeom>
        </p:spPr>
      </p:pic>
    </p:spTree>
    <p:extLst>
      <p:ext uri="{BB962C8B-B14F-4D97-AF65-F5344CB8AC3E}">
        <p14:creationId xmlns:p14="http://schemas.microsoft.com/office/powerpoint/2010/main" val="3025438491"/>
      </p:ext>
    </p:extLst>
  </p:cSld>
  <p:clrMapOvr>
    <a:masterClrMapping/>
  </p:clrMapOvr>
  <p:transition spd="slow">
    <p:wip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11CB12-1410-0233-7CE7-CB8B24A48241}"/>
            </a:ext>
          </a:extLst>
        </p:cNvPr>
        <p:cNvGrpSpPr/>
        <p:nvPr/>
      </p:nvGrpSpPr>
      <p:grpSpPr>
        <a:xfrm>
          <a:off x="0" y="0"/>
          <a:ext cx="0" cy="0"/>
          <a:chOff x="0" y="0"/>
          <a:chExt cx="0" cy="0"/>
        </a:xfrm>
      </p:grpSpPr>
      <p:sp>
        <p:nvSpPr>
          <p:cNvPr id="2" name="1 Título">
            <a:extLst>
              <a:ext uri="{FF2B5EF4-FFF2-40B4-BE49-F238E27FC236}">
                <a16:creationId xmlns:a16="http://schemas.microsoft.com/office/drawing/2014/main" id="{D62457A9-AFC0-044D-F687-B2B4D53B8384}"/>
              </a:ext>
            </a:extLst>
          </p:cNvPr>
          <p:cNvSpPr>
            <a:spLocks noGrp="1"/>
          </p:cNvSpPr>
          <p:nvPr>
            <p:ph type="ctrTitle"/>
          </p:nvPr>
        </p:nvSpPr>
        <p:spPr>
          <a:xfrm>
            <a:off x="179512" y="116632"/>
            <a:ext cx="8784976" cy="6624736"/>
          </a:xfrm>
        </p:spPr>
        <p:txBody>
          <a:bodyPr>
            <a:normAutofit fontScale="90000"/>
          </a:bodyPr>
          <a:lstStyle/>
          <a:p>
            <a:br>
              <a:rPr lang="es-ES" sz="4000" b="1" dirty="0">
                <a:solidFill>
                  <a:schemeClr val="tx1"/>
                </a:solidFill>
              </a:rPr>
            </a:br>
            <a:br>
              <a:rPr lang="es-ES" sz="4000"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endParaRPr lang="es-ES" dirty="0">
              <a:solidFill>
                <a:srgbClr val="FF0000"/>
              </a:solidFill>
            </a:endParaRPr>
          </a:p>
        </p:txBody>
      </p:sp>
      <p:sp>
        <p:nvSpPr>
          <p:cNvPr id="5" name="4 Rectángulo">
            <a:extLst>
              <a:ext uri="{FF2B5EF4-FFF2-40B4-BE49-F238E27FC236}">
                <a16:creationId xmlns:a16="http://schemas.microsoft.com/office/drawing/2014/main" id="{90D989E4-06D6-B388-3D71-38EB2FD5BB42}"/>
              </a:ext>
            </a:extLst>
          </p:cNvPr>
          <p:cNvSpPr/>
          <p:nvPr/>
        </p:nvSpPr>
        <p:spPr>
          <a:xfrm>
            <a:off x="1071538" y="2500306"/>
            <a:ext cx="7358114" cy="523220"/>
          </a:xfrm>
          <a:prstGeom prst="rect">
            <a:avLst/>
          </a:prstGeom>
        </p:spPr>
        <p:txBody>
          <a:bodyPr wrap="square">
            <a:spAutoFit/>
          </a:bodyPr>
          <a:lstStyle/>
          <a:p>
            <a:pPr algn="ctr"/>
            <a:endParaRPr lang="es-ES" sz="2800" dirty="0"/>
          </a:p>
        </p:txBody>
      </p:sp>
      <p:graphicFrame>
        <p:nvGraphicFramePr>
          <p:cNvPr id="8" name="5 Tabla">
            <a:extLst>
              <a:ext uri="{FF2B5EF4-FFF2-40B4-BE49-F238E27FC236}">
                <a16:creationId xmlns:a16="http://schemas.microsoft.com/office/drawing/2014/main" id="{20C95FB4-5987-21D5-2DC0-BE2921FA88F8}"/>
              </a:ext>
            </a:extLst>
          </p:cNvPr>
          <p:cNvGraphicFramePr>
            <a:graphicFrameLocks noGrp="1"/>
          </p:cNvGraphicFramePr>
          <p:nvPr>
            <p:extLst>
              <p:ext uri="{D42A27DB-BD31-4B8C-83A1-F6EECF244321}">
                <p14:modId xmlns:p14="http://schemas.microsoft.com/office/powerpoint/2010/main" val="3514286703"/>
              </p:ext>
            </p:extLst>
          </p:nvPr>
        </p:nvGraphicFramePr>
        <p:xfrm>
          <a:off x="260350" y="5301208"/>
          <a:ext cx="8704138" cy="701040"/>
        </p:xfrm>
        <a:graphic>
          <a:graphicData uri="http://schemas.openxmlformats.org/drawingml/2006/table">
            <a:tbl>
              <a:tblPr firstRow="1" bandRow="1"/>
              <a:tblGrid>
                <a:gridCol w="6665872">
                  <a:extLst>
                    <a:ext uri="{9D8B030D-6E8A-4147-A177-3AD203B41FA5}">
                      <a16:colId xmlns:a16="http://schemas.microsoft.com/office/drawing/2014/main" val="20000"/>
                    </a:ext>
                  </a:extLst>
                </a:gridCol>
                <a:gridCol w="2038266">
                  <a:extLst>
                    <a:ext uri="{9D8B030D-6E8A-4147-A177-3AD203B41FA5}">
                      <a16:colId xmlns:a16="http://schemas.microsoft.com/office/drawing/2014/main" val="20001"/>
                    </a:ext>
                  </a:extLst>
                </a:gridCol>
              </a:tblGrid>
              <a:tr h="452770">
                <a:tc>
                  <a:txBody>
                    <a:bodyPr/>
                    <a:lstStyle>
                      <a:lvl1pPr marL="0" algn="l" defTabSz="685800" rtl="0" eaLnBrk="1" latinLnBrk="0" hangingPunct="1">
                        <a:defRPr sz="1350" b="1" kern="1200">
                          <a:solidFill>
                            <a:schemeClr val="lt1"/>
                          </a:solidFill>
                          <a:latin typeface="Calibri"/>
                        </a:defRPr>
                      </a:lvl1pPr>
                      <a:lvl2pPr marL="342900" algn="l" defTabSz="685800" rtl="0" eaLnBrk="1" latinLnBrk="0" hangingPunct="1">
                        <a:defRPr sz="1350" b="1" kern="1200">
                          <a:solidFill>
                            <a:schemeClr val="lt1"/>
                          </a:solidFill>
                          <a:latin typeface="Calibri"/>
                        </a:defRPr>
                      </a:lvl2pPr>
                      <a:lvl3pPr marL="685800" algn="l" defTabSz="685800" rtl="0" eaLnBrk="1" latinLnBrk="0" hangingPunct="1">
                        <a:defRPr sz="1350" b="1" kern="1200">
                          <a:solidFill>
                            <a:schemeClr val="lt1"/>
                          </a:solidFill>
                          <a:latin typeface="Calibri"/>
                        </a:defRPr>
                      </a:lvl3pPr>
                      <a:lvl4pPr marL="1028700" algn="l" defTabSz="685800" rtl="0" eaLnBrk="1" latinLnBrk="0" hangingPunct="1">
                        <a:defRPr sz="1350" b="1" kern="1200">
                          <a:solidFill>
                            <a:schemeClr val="lt1"/>
                          </a:solidFill>
                          <a:latin typeface="Calibri"/>
                        </a:defRPr>
                      </a:lvl4pPr>
                      <a:lvl5pPr marL="1371600" algn="l" defTabSz="685800" rtl="0" eaLnBrk="1" latinLnBrk="0" hangingPunct="1">
                        <a:defRPr sz="1350" b="1" kern="1200">
                          <a:solidFill>
                            <a:schemeClr val="lt1"/>
                          </a:solidFill>
                          <a:latin typeface="Calibri"/>
                        </a:defRPr>
                      </a:lvl5pPr>
                      <a:lvl6pPr marL="1714500" algn="l" defTabSz="685800" rtl="0" eaLnBrk="1" latinLnBrk="0" hangingPunct="1">
                        <a:defRPr sz="1350" b="1" kern="1200">
                          <a:solidFill>
                            <a:schemeClr val="lt1"/>
                          </a:solidFill>
                          <a:latin typeface="Calibri"/>
                        </a:defRPr>
                      </a:lvl6pPr>
                      <a:lvl7pPr marL="2057400" algn="l" defTabSz="685800" rtl="0" eaLnBrk="1" latinLnBrk="0" hangingPunct="1">
                        <a:defRPr sz="1350" b="1" kern="1200">
                          <a:solidFill>
                            <a:schemeClr val="lt1"/>
                          </a:solidFill>
                          <a:latin typeface="Calibri"/>
                        </a:defRPr>
                      </a:lvl7pPr>
                      <a:lvl8pPr marL="2400300" algn="l" defTabSz="685800" rtl="0" eaLnBrk="1" latinLnBrk="0" hangingPunct="1">
                        <a:defRPr sz="1350" b="1" kern="1200">
                          <a:solidFill>
                            <a:schemeClr val="lt1"/>
                          </a:solidFill>
                          <a:latin typeface="Calibri"/>
                        </a:defRPr>
                      </a:lvl8pPr>
                      <a:lvl9pPr marL="2743200" algn="l" defTabSz="685800" rtl="0" eaLnBrk="1" latinLnBrk="0" hangingPunct="1">
                        <a:defRPr sz="1350" b="1" kern="1200">
                          <a:solidFill>
                            <a:schemeClr val="lt1"/>
                          </a:solidFill>
                          <a:latin typeface="Calibri"/>
                        </a:defRPr>
                      </a:lvl9pPr>
                    </a:lstStyle>
                    <a:p>
                      <a:pPr lvl="0"/>
                      <a:r>
                        <a:rPr lang="es-ES" sz="2000" b="1" kern="1200" dirty="0">
                          <a:solidFill>
                            <a:schemeClr val="lt1"/>
                          </a:solidFill>
                          <a:effectLst/>
                          <a:latin typeface="Calibri"/>
                          <a:ea typeface="+mn-ea"/>
                          <a:cs typeface="+mn-cs"/>
                        </a:rPr>
                        <a:t>PROYECTO REFORESTACION CON FINES DE CONSERVACION AMBIENTAL, SIEMBRA DE PLANTAS TROPICALES</a:t>
                      </a:r>
                      <a:endParaRPr lang="es-EC" sz="2000" b="1" kern="1200" dirty="0">
                        <a:solidFill>
                          <a:schemeClr val="lt1"/>
                        </a:solidFill>
                        <a:effectLst/>
                        <a:latin typeface="Calibri"/>
                        <a:ea typeface="+mn-ea"/>
                        <a:cs typeface="+mn-cs"/>
                      </a:endParaRP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F79646"/>
                    </a:solidFill>
                  </a:tcPr>
                </a:tc>
                <a:tc>
                  <a:txBody>
                    <a:bodyPr/>
                    <a:lstStyle>
                      <a:lvl1pPr marL="0" algn="l" defTabSz="685800" rtl="0" eaLnBrk="1" latinLnBrk="0" hangingPunct="1">
                        <a:defRPr sz="1350" b="1" kern="1200">
                          <a:solidFill>
                            <a:schemeClr val="lt1"/>
                          </a:solidFill>
                          <a:latin typeface="Calibri"/>
                        </a:defRPr>
                      </a:lvl1pPr>
                      <a:lvl2pPr marL="342900" algn="l" defTabSz="685800" rtl="0" eaLnBrk="1" latinLnBrk="0" hangingPunct="1">
                        <a:defRPr sz="1350" b="1" kern="1200">
                          <a:solidFill>
                            <a:schemeClr val="lt1"/>
                          </a:solidFill>
                          <a:latin typeface="Calibri"/>
                        </a:defRPr>
                      </a:lvl2pPr>
                      <a:lvl3pPr marL="685800" algn="l" defTabSz="685800" rtl="0" eaLnBrk="1" latinLnBrk="0" hangingPunct="1">
                        <a:defRPr sz="1350" b="1" kern="1200">
                          <a:solidFill>
                            <a:schemeClr val="lt1"/>
                          </a:solidFill>
                          <a:latin typeface="Calibri"/>
                        </a:defRPr>
                      </a:lvl3pPr>
                      <a:lvl4pPr marL="1028700" algn="l" defTabSz="685800" rtl="0" eaLnBrk="1" latinLnBrk="0" hangingPunct="1">
                        <a:defRPr sz="1350" b="1" kern="1200">
                          <a:solidFill>
                            <a:schemeClr val="lt1"/>
                          </a:solidFill>
                          <a:latin typeface="Calibri"/>
                        </a:defRPr>
                      </a:lvl4pPr>
                      <a:lvl5pPr marL="1371600" algn="l" defTabSz="685800" rtl="0" eaLnBrk="1" latinLnBrk="0" hangingPunct="1">
                        <a:defRPr sz="1350" b="1" kern="1200">
                          <a:solidFill>
                            <a:schemeClr val="lt1"/>
                          </a:solidFill>
                          <a:latin typeface="Calibri"/>
                        </a:defRPr>
                      </a:lvl5pPr>
                      <a:lvl6pPr marL="1714500" algn="l" defTabSz="685800" rtl="0" eaLnBrk="1" latinLnBrk="0" hangingPunct="1">
                        <a:defRPr sz="1350" b="1" kern="1200">
                          <a:solidFill>
                            <a:schemeClr val="lt1"/>
                          </a:solidFill>
                          <a:latin typeface="Calibri"/>
                        </a:defRPr>
                      </a:lvl6pPr>
                      <a:lvl7pPr marL="2057400" algn="l" defTabSz="685800" rtl="0" eaLnBrk="1" latinLnBrk="0" hangingPunct="1">
                        <a:defRPr sz="1350" b="1" kern="1200">
                          <a:solidFill>
                            <a:schemeClr val="lt1"/>
                          </a:solidFill>
                          <a:latin typeface="Calibri"/>
                        </a:defRPr>
                      </a:lvl7pPr>
                      <a:lvl8pPr marL="2400300" algn="l" defTabSz="685800" rtl="0" eaLnBrk="1" latinLnBrk="0" hangingPunct="1">
                        <a:defRPr sz="1350" b="1" kern="1200">
                          <a:solidFill>
                            <a:schemeClr val="lt1"/>
                          </a:solidFill>
                          <a:latin typeface="Calibri"/>
                        </a:defRPr>
                      </a:lvl8pPr>
                      <a:lvl9pPr marL="2743200" algn="l" defTabSz="685800" rtl="0" eaLnBrk="1" latinLnBrk="0" hangingPunct="1">
                        <a:defRPr sz="1350" b="1" kern="1200">
                          <a:solidFill>
                            <a:schemeClr val="lt1"/>
                          </a:solidFill>
                          <a:latin typeface="Calibri"/>
                        </a:defRPr>
                      </a:lvl9pPr>
                    </a:lstStyle>
                    <a:p>
                      <a:pPr algn="ctr"/>
                      <a:r>
                        <a:rPr lang="es-EC" sz="2800" b="1" kern="1200" dirty="0">
                          <a:solidFill>
                            <a:schemeClr val="lt1"/>
                          </a:solidFill>
                          <a:effectLst/>
                          <a:latin typeface="Calibri"/>
                          <a:ea typeface="+mn-ea"/>
                          <a:cs typeface="+mn-cs"/>
                        </a:rPr>
                        <a:t>$5.124,23</a:t>
                      </a:r>
                      <a:endParaRPr lang="es-ES" sz="2800" dirty="0">
                        <a:latin typeface="Arial" panose="020B0604020202020204" pitchFamily="34" charset="0"/>
                        <a:cs typeface="Arial" panose="020B0604020202020204" pitchFamily="34"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F79646"/>
                    </a:solidFill>
                  </a:tcPr>
                </a:tc>
                <a:extLst>
                  <a:ext uri="{0D108BD9-81ED-4DB2-BD59-A6C34878D82A}">
                    <a16:rowId xmlns:a16="http://schemas.microsoft.com/office/drawing/2014/main" val="10000"/>
                  </a:ext>
                </a:extLst>
              </a:tr>
            </a:tbl>
          </a:graphicData>
        </a:graphic>
      </p:graphicFrame>
      <p:pic>
        <p:nvPicPr>
          <p:cNvPr id="4" name="Imagen 3">
            <a:extLst>
              <a:ext uri="{FF2B5EF4-FFF2-40B4-BE49-F238E27FC236}">
                <a16:creationId xmlns:a16="http://schemas.microsoft.com/office/drawing/2014/main" id="{267CB0D6-7FBD-510A-824D-546E77C216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7764" y="1839341"/>
            <a:ext cx="5652120" cy="3179318"/>
          </a:xfrm>
          <a:prstGeom prst="rect">
            <a:avLst/>
          </a:prstGeom>
        </p:spPr>
      </p:pic>
      <p:pic>
        <p:nvPicPr>
          <p:cNvPr id="7" name="Imagen 6">
            <a:extLst>
              <a:ext uri="{FF2B5EF4-FFF2-40B4-BE49-F238E27FC236}">
                <a16:creationId xmlns:a16="http://schemas.microsoft.com/office/drawing/2014/main" id="{FE322CD5-1CCF-AA1A-8A82-DB0F614EC34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31890" y="802240"/>
            <a:ext cx="2451203" cy="4357694"/>
          </a:xfrm>
          <a:prstGeom prst="rect">
            <a:avLst/>
          </a:prstGeom>
        </p:spPr>
      </p:pic>
    </p:spTree>
    <p:extLst>
      <p:ext uri="{BB962C8B-B14F-4D97-AF65-F5344CB8AC3E}">
        <p14:creationId xmlns:p14="http://schemas.microsoft.com/office/powerpoint/2010/main" val="1891005573"/>
      </p:ext>
    </p:extLst>
  </p:cSld>
  <p:clrMapOvr>
    <a:masterClrMapping/>
  </p:clrMapOvr>
  <p:transition spd="slow">
    <p:wip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681CE9-D583-407E-30DC-E116908DF240}"/>
            </a:ext>
          </a:extLst>
        </p:cNvPr>
        <p:cNvGrpSpPr/>
        <p:nvPr/>
      </p:nvGrpSpPr>
      <p:grpSpPr>
        <a:xfrm>
          <a:off x="0" y="0"/>
          <a:ext cx="0" cy="0"/>
          <a:chOff x="0" y="0"/>
          <a:chExt cx="0" cy="0"/>
        </a:xfrm>
      </p:grpSpPr>
      <p:sp>
        <p:nvSpPr>
          <p:cNvPr id="2" name="1 Título">
            <a:extLst>
              <a:ext uri="{FF2B5EF4-FFF2-40B4-BE49-F238E27FC236}">
                <a16:creationId xmlns:a16="http://schemas.microsoft.com/office/drawing/2014/main" id="{6DBAC804-80DF-9A38-1532-F2ECB2B02B32}"/>
              </a:ext>
            </a:extLst>
          </p:cNvPr>
          <p:cNvSpPr>
            <a:spLocks noGrp="1"/>
          </p:cNvSpPr>
          <p:nvPr>
            <p:ph type="ctrTitle"/>
          </p:nvPr>
        </p:nvSpPr>
        <p:spPr>
          <a:xfrm>
            <a:off x="179512" y="116632"/>
            <a:ext cx="8784976" cy="6624736"/>
          </a:xfrm>
        </p:spPr>
        <p:txBody>
          <a:bodyPr>
            <a:normAutofit fontScale="90000"/>
          </a:bodyPr>
          <a:lstStyle/>
          <a:p>
            <a:br>
              <a:rPr lang="es-ES" sz="4000" b="1" dirty="0">
                <a:solidFill>
                  <a:schemeClr val="tx1"/>
                </a:solidFill>
              </a:rPr>
            </a:br>
            <a:br>
              <a:rPr lang="es-ES" sz="4000"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endParaRPr lang="es-ES" dirty="0">
              <a:solidFill>
                <a:srgbClr val="FF0000"/>
              </a:solidFill>
            </a:endParaRPr>
          </a:p>
        </p:txBody>
      </p:sp>
      <p:sp>
        <p:nvSpPr>
          <p:cNvPr id="5" name="4 Rectángulo">
            <a:extLst>
              <a:ext uri="{FF2B5EF4-FFF2-40B4-BE49-F238E27FC236}">
                <a16:creationId xmlns:a16="http://schemas.microsoft.com/office/drawing/2014/main" id="{2E1FA263-3181-E908-9156-3BAE22A326EE}"/>
              </a:ext>
            </a:extLst>
          </p:cNvPr>
          <p:cNvSpPr/>
          <p:nvPr/>
        </p:nvSpPr>
        <p:spPr>
          <a:xfrm>
            <a:off x="1071538" y="2500306"/>
            <a:ext cx="7358114" cy="523220"/>
          </a:xfrm>
          <a:prstGeom prst="rect">
            <a:avLst/>
          </a:prstGeom>
        </p:spPr>
        <p:txBody>
          <a:bodyPr wrap="square">
            <a:spAutoFit/>
          </a:bodyPr>
          <a:lstStyle/>
          <a:p>
            <a:pPr algn="ctr"/>
            <a:endParaRPr lang="es-ES" sz="2800" dirty="0"/>
          </a:p>
        </p:txBody>
      </p:sp>
      <p:graphicFrame>
        <p:nvGraphicFramePr>
          <p:cNvPr id="8" name="5 Tabla">
            <a:extLst>
              <a:ext uri="{FF2B5EF4-FFF2-40B4-BE49-F238E27FC236}">
                <a16:creationId xmlns:a16="http://schemas.microsoft.com/office/drawing/2014/main" id="{BDD5644E-0A41-D6A9-4197-BC795D6E177D}"/>
              </a:ext>
            </a:extLst>
          </p:cNvPr>
          <p:cNvGraphicFramePr>
            <a:graphicFrameLocks noGrp="1"/>
          </p:cNvGraphicFramePr>
          <p:nvPr>
            <p:extLst>
              <p:ext uri="{D42A27DB-BD31-4B8C-83A1-F6EECF244321}">
                <p14:modId xmlns:p14="http://schemas.microsoft.com/office/powerpoint/2010/main" val="2551521863"/>
              </p:ext>
            </p:extLst>
          </p:nvPr>
        </p:nvGraphicFramePr>
        <p:xfrm>
          <a:off x="260350" y="5301208"/>
          <a:ext cx="8704138" cy="701040"/>
        </p:xfrm>
        <a:graphic>
          <a:graphicData uri="http://schemas.openxmlformats.org/drawingml/2006/table">
            <a:tbl>
              <a:tblPr firstRow="1" bandRow="1"/>
              <a:tblGrid>
                <a:gridCol w="6665872">
                  <a:extLst>
                    <a:ext uri="{9D8B030D-6E8A-4147-A177-3AD203B41FA5}">
                      <a16:colId xmlns:a16="http://schemas.microsoft.com/office/drawing/2014/main" val="20000"/>
                    </a:ext>
                  </a:extLst>
                </a:gridCol>
                <a:gridCol w="2038266">
                  <a:extLst>
                    <a:ext uri="{9D8B030D-6E8A-4147-A177-3AD203B41FA5}">
                      <a16:colId xmlns:a16="http://schemas.microsoft.com/office/drawing/2014/main" val="20001"/>
                    </a:ext>
                  </a:extLst>
                </a:gridCol>
              </a:tblGrid>
              <a:tr h="452770">
                <a:tc>
                  <a:txBody>
                    <a:bodyPr/>
                    <a:lstStyle>
                      <a:lvl1pPr marL="0" algn="l" defTabSz="685800" rtl="0" eaLnBrk="1" latinLnBrk="0" hangingPunct="1">
                        <a:defRPr sz="1350" b="1" kern="1200">
                          <a:solidFill>
                            <a:schemeClr val="lt1"/>
                          </a:solidFill>
                          <a:latin typeface="Calibri"/>
                        </a:defRPr>
                      </a:lvl1pPr>
                      <a:lvl2pPr marL="342900" algn="l" defTabSz="685800" rtl="0" eaLnBrk="1" latinLnBrk="0" hangingPunct="1">
                        <a:defRPr sz="1350" b="1" kern="1200">
                          <a:solidFill>
                            <a:schemeClr val="lt1"/>
                          </a:solidFill>
                          <a:latin typeface="Calibri"/>
                        </a:defRPr>
                      </a:lvl2pPr>
                      <a:lvl3pPr marL="685800" algn="l" defTabSz="685800" rtl="0" eaLnBrk="1" latinLnBrk="0" hangingPunct="1">
                        <a:defRPr sz="1350" b="1" kern="1200">
                          <a:solidFill>
                            <a:schemeClr val="lt1"/>
                          </a:solidFill>
                          <a:latin typeface="Calibri"/>
                        </a:defRPr>
                      </a:lvl3pPr>
                      <a:lvl4pPr marL="1028700" algn="l" defTabSz="685800" rtl="0" eaLnBrk="1" latinLnBrk="0" hangingPunct="1">
                        <a:defRPr sz="1350" b="1" kern="1200">
                          <a:solidFill>
                            <a:schemeClr val="lt1"/>
                          </a:solidFill>
                          <a:latin typeface="Calibri"/>
                        </a:defRPr>
                      </a:lvl4pPr>
                      <a:lvl5pPr marL="1371600" algn="l" defTabSz="685800" rtl="0" eaLnBrk="1" latinLnBrk="0" hangingPunct="1">
                        <a:defRPr sz="1350" b="1" kern="1200">
                          <a:solidFill>
                            <a:schemeClr val="lt1"/>
                          </a:solidFill>
                          <a:latin typeface="Calibri"/>
                        </a:defRPr>
                      </a:lvl5pPr>
                      <a:lvl6pPr marL="1714500" algn="l" defTabSz="685800" rtl="0" eaLnBrk="1" latinLnBrk="0" hangingPunct="1">
                        <a:defRPr sz="1350" b="1" kern="1200">
                          <a:solidFill>
                            <a:schemeClr val="lt1"/>
                          </a:solidFill>
                          <a:latin typeface="Calibri"/>
                        </a:defRPr>
                      </a:lvl6pPr>
                      <a:lvl7pPr marL="2057400" algn="l" defTabSz="685800" rtl="0" eaLnBrk="1" latinLnBrk="0" hangingPunct="1">
                        <a:defRPr sz="1350" b="1" kern="1200">
                          <a:solidFill>
                            <a:schemeClr val="lt1"/>
                          </a:solidFill>
                          <a:latin typeface="Calibri"/>
                        </a:defRPr>
                      </a:lvl7pPr>
                      <a:lvl8pPr marL="2400300" algn="l" defTabSz="685800" rtl="0" eaLnBrk="1" latinLnBrk="0" hangingPunct="1">
                        <a:defRPr sz="1350" b="1" kern="1200">
                          <a:solidFill>
                            <a:schemeClr val="lt1"/>
                          </a:solidFill>
                          <a:latin typeface="Calibri"/>
                        </a:defRPr>
                      </a:lvl8pPr>
                      <a:lvl9pPr marL="2743200" algn="l" defTabSz="685800" rtl="0" eaLnBrk="1" latinLnBrk="0" hangingPunct="1">
                        <a:defRPr sz="1350" b="1" kern="1200">
                          <a:solidFill>
                            <a:schemeClr val="lt1"/>
                          </a:solidFill>
                          <a:latin typeface="Calibri"/>
                        </a:defRPr>
                      </a:lvl9pPr>
                    </a:lstStyle>
                    <a:p>
                      <a:pPr lvl="0"/>
                      <a:r>
                        <a:rPr lang="es-ES" sz="2000" b="1" kern="1200" dirty="0">
                          <a:solidFill>
                            <a:schemeClr val="lt1"/>
                          </a:solidFill>
                          <a:effectLst/>
                          <a:latin typeface="Calibri"/>
                          <a:ea typeface="+mn-ea"/>
                          <a:cs typeface="+mn-cs"/>
                        </a:rPr>
                        <a:t>PROYECTO REFORESTACION CON FINES DE CONSERVACION</a:t>
                      </a:r>
                    </a:p>
                    <a:p>
                      <a:pPr lvl="0"/>
                      <a:r>
                        <a:rPr lang="es-ES" sz="2000" b="1" kern="1200" dirty="0">
                          <a:solidFill>
                            <a:schemeClr val="lt1"/>
                          </a:solidFill>
                          <a:effectLst/>
                          <a:latin typeface="Calibri"/>
                          <a:ea typeface="+mn-ea"/>
                          <a:cs typeface="+mn-cs"/>
                        </a:rPr>
                        <a:t>AMBIENTAL, SIEMBRA DE PLANTAS CITRICAS</a:t>
                      </a:r>
                      <a:endParaRPr lang="es-EC" sz="2000" b="1" kern="1200" dirty="0">
                        <a:solidFill>
                          <a:schemeClr val="lt1"/>
                        </a:solidFill>
                        <a:effectLst/>
                        <a:latin typeface="Calibri"/>
                        <a:ea typeface="+mn-ea"/>
                        <a:cs typeface="+mn-cs"/>
                      </a:endParaRP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F79646"/>
                    </a:solidFill>
                  </a:tcPr>
                </a:tc>
                <a:tc>
                  <a:txBody>
                    <a:bodyPr/>
                    <a:lstStyle>
                      <a:lvl1pPr marL="0" algn="l" defTabSz="685800" rtl="0" eaLnBrk="1" latinLnBrk="0" hangingPunct="1">
                        <a:defRPr sz="1350" b="1" kern="1200">
                          <a:solidFill>
                            <a:schemeClr val="lt1"/>
                          </a:solidFill>
                          <a:latin typeface="Calibri"/>
                        </a:defRPr>
                      </a:lvl1pPr>
                      <a:lvl2pPr marL="342900" algn="l" defTabSz="685800" rtl="0" eaLnBrk="1" latinLnBrk="0" hangingPunct="1">
                        <a:defRPr sz="1350" b="1" kern="1200">
                          <a:solidFill>
                            <a:schemeClr val="lt1"/>
                          </a:solidFill>
                          <a:latin typeface="Calibri"/>
                        </a:defRPr>
                      </a:lvl2pPr>
                      <a:lvl3pPr marL="685800" algn="l" defTabSz="685800" rtl="0" eaLnBrk="1" latinLnBrk="0" hangingPunct="1">
                        <a:defRPr sz="1350" b="1" kern="1200">
                          <a:solidFill>
                            <a:schemeClr val="lt1"/>
                          </a:solidFill>
                          <a:latin typeface="Calibri"/>
                        </a:defRPr>
                      </a:lvl3pPr>
                      <a:lvl4pPr marL="1028700" algn="l" defTabSz="685800" rtl="0" eaLnBrk="1" latinLnBrk="0" hangingPunct="1">
                        <a:defRPr sz="1350" b="1" kern="1200">
                          <a:solidFill>
                            <a:schemeClr val="lt1"/>
                          </a:solidFill>
                          <a:latin typeface="Calibri"/>
                        </a:defRPr>
                      </a:lvl4pPr>
                      <a:lvl5pPr marL="1371600" algn="l" defTabSz="685800" rtl="0" eaLnBrk="1" latinLnBrk="0" hangingPunct="1">
                        <a:defRPr sz="1350" b="1" kern="1200">
                          <a:solidFill>
                            <a:schemeClr val="lt1"/>
                          </a:solidFill>
                          <a:latin typeface="Calibri"/>
                        </a:defRPr>
                      </a:lvl5pPr>
                      <a:lvl6pPr marL="1714500" algn="l" defTabSz="685800" rtl="0" eaLnBrk="1" latinLnBrk="0" hangingPunct="1">
                        <a:defRPr sz="1350" b="1" kern="1200">
                          <a:solidFill>
                            <a:schemeClr val="lt1"/>
                          </a:solidFill>
                          <a:latin typeface="Calibri"/>
                        </a:defRPr>
                      </a:lvl6pPr>
                      <a:lvl7pPr marL="2057400" algn="l" defTabSz="685800" rtl="0" eaLnBrk="1" latinLnBrk="0" hangingPunct="1">
                        <a:defRPr sz="1350" b="1" kern="1200">
                          <a:solidFill>
                            <a:schemeClr val="lt1"/>
                          </a:solidFill>
                          <a:latin typeface="Calibri"/>
                        </a:defRPr>
                      </a:lvl7pPr>
                      <a:lvl8pPr marL="2400300" algn="l" defTabSz="685800" rtl="0" eaLnBrk="1" latinLnBrk="0" hangingPunct="1">
                        <a:defRPr sz="1350" b="1" kern="1200">
                          <a:solidFill>
                            <a:schemeClr val="lt1"/>
                          </a:solidFill>
                          <a:latin typeface="Calibri"/>
                        </a:defRPr>
                      </a:lvl8pPr>
                      <a:lvl9pPr marL="2743200" algn="l" defTabSz="685800" rtl="0" eaLnBrk="1" latinLnBrk="0" hangingPunct="1">
                        <a:defRPr sz="1350" b="1" kern="1200">
                          <a:solidFill>
                            <a:schemeClr val="lt1"/>
                          </a:solidFill>
                          <a:latin typeface="Calibri"/>
                        </a:defRPr>
                      </a:lvl9pPr>
                    </a:lstStyle>
                    <a:p>
                      <a:pPr algn="ctr"/>
                      <a:r>
                        <a:rPr lang="es-EC" sz="2800" b="1" kern="1200" dirty="0">
                          <a:solidFill>
                            <a:schemeClr val="lt1"/>
                          </a:solidFill>
                          <a:effectLst/>
                          <a:latin typeface="Calibri"/>
                          <a:ea typeface="+mn-ea"/>
                          <a:cs typeface="+mn-cs"/>
                        </a:rPr>
                        <a:t>$3.355,73</a:t>
                      </a:r>
                      <a:endParaRPr lang="es-ES" sz="2800" dirty="0">
                        <a:latin typeface="Arial" panose="020B0604020202020204" pitchFamily="34" charset="0"/>
                        <a:cs typeface="Arial" panose="020B0604020202020204" pitchFamily="34"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F79646"/>
                    </a:solidFill>
                  </a:tcPr>
                </a:tc>
                <a:extLst>
                  <a:ext uri="{0D108BD9-81ED-4DB2-BD59-A6C34878D82A}">
                    <a16:rowId xmlns:a16="http://schemas.microsoft.com/office/drawing/2014/main" val="10000"/>
                  </a:ext>
                </a:extLst>
              </a:tr>
            </a:tbl>
          </a:graphicData>
        </a:graphic>
      </p:graphicFrame>
      <p:pic>
        <p:nvPicPr>
          <p:cNvPr id="7" name="Imagen 6">
            <a:extLst>
              <a:ext uri="{FF2B5EF4-FFF2-40B4-BE49-F238E27FC236}">
                <a16:creationId xmlns:a16="http://schemas.microsoft.com/office/drawing/2014/main" id="{49A070F0-6CCA-C319-B2CD-C170A21D550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8815" y="2219208"/>
            <a:ext cx="5300340" cy="2981442"/>
          </a:xfrm>
          <a:prstGeom prst="rect">
            <a:avLst/>
          </a:prstGeom>
        </p:spPr>
      </p:pic>
      <p:pic>
        <p:nvPicPr>
          <p:cNvPr id="10" name="Imagen 9">
            <a:extLst>
              <a:ext uri="{FF2B5EF4-FFF2-40B4-BE49-F238E27FC236}">
                <a16:creationId xmlns:a16="http://schemas.microsoft.com/office/drawing/2014/main" id="{42B4F091-7172-CABD-4A94-75DC1A39A62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29868" y="331490"/>
            <a:ext cx="2738903" cy="4869160"/>
          </a:xfrm>
          <a:prstGeom prst="rect">
            <a:avLst/>
          </a:prstGeom>
        </p:spPr>
      </p:pic>
    </p:spTree>
    <p:extLst>
      <p:ext uri="{BB962C8B-B14F-4D97-AF65-F5344CB8AC3E}">
        <p14:creationId xmlns:p14="http://schemas.microsoft.com/office/powerpoint/2010/main" val="1352135481"/>
      </p:ext>
    </p:extLst>
  </p:cSld>
  <p:clrMapOvr>
    <a:masterClrMapping/>
  </p:clrMapOvr>
  <p:transition spd="slow">
    <p:wip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79512" y="116632"/>
            <a:ext cx="8784976" cy="6624736"/>
          </a:xfrm>
        </p:spPr>
        <p:txBody>
          <a:bodyPr>
            <a:normAutofit fontScale="90000"/>
          </a:bodyPr>
          <a:lstStyle/>
          <a:p>
            <a:br>
              <a:rPr lang="es-ES" sz="4000" b="1" dirty="0">
                <a:solidFill>
                  <a:schemeClr val="tx1"/>
                </a:solidFill>
              </a:rPr>
            </a:br>
            <a:br>
              <a:rPr lang="es-ES" sz="4000" b="1" dirty="0">
                <a:solidFill>
                  <a:schemeClr val="tx1"/>
                </a:solidFill>
              </a:rPr>
            </a:br>
            <a:br>
              <a:rPr lang="es-ES" sz="4000" b="1" dirty="0">
                <a:solidFill>
                  <a:schemeClr val="tx1"/>
                </a:solidFill>
              </a:rPr>
            </a:br>
            <a:br>
              <a:rPr lang="es-ES" sz="4000" b="1" dirty="0">
                <a:solidFill>
                  <a:schemeClr val="tx1"/>
                </a:solidFill>
              </a:rPr>
            </a:br>
            <a:br>
              <a:rPr lang="es-ES" sz="3100"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endParaRPr lang="es-ES" dirty="0">
              <a:solidFill>
                <a:srgbClr val="FF0000"/>
              </a:solidFill>
            </a:endParaRPr>
          </a:p>
        </p:txBody>
      </p:sp>
      <p:pic>
        <p:nvPicPr>
          <p:cNvPr id="6" name="Imagen 5">
            <a:extLst>
              <a:ext uri="{FF2B5EF4-FFF2-40B4-BE49-F238E27FC236}">
                <a16:creationId xmlns:a16="http://schemas.microsoft.com/office/drawing/2014/main" id="{BE231CD1-E8B7-63E7-13B7-87FD9B500F6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646"/>
            <a:ext cx="9144000" cy="6852707"/>
          </a:xfrm>
          <a:prstGeom prst="rect">
            <a:avLst/>
          </a:prstGeom>
        </p:spPr>
      </p:pic>
    </p:spTree>
    <p:extLst>
      <p:ext uri="{BB962C8B-B14F-4D97-AF65-F5344CB8AC3E}">
        <p14:creationId xmlns:p14="http://schemas.microsoft.com/office/powerpoint/2010/main" val="1979485409"/>
      </p:ext>
    </p:extLst>
  </p:cSld>
  <p:clrMapOvr>
    <a:masterClrMapping/>
  </p:clrMapOvr>
  <p:transition spd="slow">
    <p:wip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79512" y="60361"/>
            <a:ext cx="8784976" cy="6624736"/>
          </a:xfrm>
        </p:spPr>
        <p:txBody>
          <a:bodyPr>
            <a:normAutofit fontScale="90000"/>
          </a:bodyPr>
          <a:lstStyle/>
          <a:p>
            <a:br>
              <a:rPr lang="es-ES" sz="4000" b="1" dirty="0">
                <a:solidFill>
                  <a:schemeClr val="tx1"/>
                </a:solidFill>
              </a:rPr>
            </a:br>
            <a:br>
              <a:rPr lang="es-ES" sz="4000"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endParaRPr lang="es-ES" dirty="0">
              <a:solidFill>
                <a:srgbClr val="FF0000"/>
              </a:solidFill>
            </a:endParaRPr>
          </a:p>
        </p:txBody>
      </p:sp>
      <p:sp>
        <p:nvSpPr>
          <p:cNvPr id="5" name="4 Rectángulo"/>
          <p:cNvSpPr/>
          <p:nvPr/>
        </p:nvSpPr>
        <p:spPr>
          <a:xfrm>
            <a:off x="1071538" y="2500306"/>
            <a:ext cx="7358114" cy="523220"/>
          </a:xfrm>
          <a:prstGeom prst="rect">
            <a:avLst/>
          </a:prstGeom>
        </p:spPr>
        <p:txBody>
          <a:bodyPr wrap="square">
            <a:spAutoFit/>
          </a:bodyPr>
          <a:lstStyle/>
          <a:p>
            <a:pPr algn="ctr"/>
            <a:endParaRPr lang="es-ES" sz="2800" dirty="0"/>
          </a:p>
        </p:txBody>
      </p:sp>
      <p:graphicFrame>
        <p:nvGraphicFramePr>
          <p:cNvPr id="8" name="5 Tabla">
            <a:extLst>
              <a:ext uri="{FF2B5EF4-FFF2-40B4-BE49-F238E27FC236}">
                <a16:creationId xmlns:a16="http://schemas.microsoft.com/office/drawing/2014/main" id="{3149F1A9-417A-43BC-9781-B6C6B953DFE9}"/>
              </a:ext>
            </a:extLst>
          </p:cNvPr>
          <p:cNvGraphicFramePr>
            <a:graphicFrameLocks noGrp="1"/>
          </p:cNvGraphicFramePr>
          <p:nvPr>
            <p:extLst>
              <p:ext uri="{D42A27DB-BD31-4B8C-83A1-F6EECF244321}">
                <p14:modId xmlns:p14="http://schemas.microsoft.com/office/powerpoint/2010/main" val="3818477645"/>
              </p:ext>
            </p:extLst>
          </p:nvPr>
        </p:nvGraphicFramePr>
        <p:xfrm>
          <a:off x="215516" y="5517232"/>
          <a:ext cx="8712968" cy="579120"/>
        </p:xfrm>
        <a:graphic>
          <a:graphicData uri="http://schemas.openxmlformats.org/drawingml/2006/table">
            <a:tbl>
              <a:tblPr firstRow="1" bandRow="1"/>
              <a:tblGrid>
                <a:gridCol w="6480720">
                  <a:extLst>
                    <a:ext uri="{9D8B030D-6E8A-4147-A177-3AD203B41FA5}">
                      <a16:colId xmlns:a16="http://schemas.microsoft.com/office/drawing/2014/main" val="20000"/>
                    </a:ext>
                  </a:extLst>
                </a:gridCol>
                <a:gridCol w="2232248">
                  <a:extLst>
                    <a:ext uri="{9D8B030D-6E8A-4147-A177-3AD203B41FA5}">
                      <a16:colId xmlns:a16="http://schemas.microsoft.com/office/drawing/2014/main" val="20001"/>
                    </a:ext>
                  </a:extLst>
                </a:gridCol>
              </a:tblGrid>
              <a:tr h="432048">
                <a:tc>
                  <a:txBody>
                    <a:bodyPr/>
                    <a:lstStyle>
                      <a:lvl1pPr marL="0" algn="l" defTabSz="685800" rtl="0" eaLnBrk="1" latinLnBrk="0" hangingPunct="1">
                        <a:defRPr sz="1350" b="1" kern="1200">
                          <a:solidFill>
                            <a:schemeClr val="lt1"/>
                          </a:solidFill>
                          <a:latin typeface="Calibri"/>
                        </a:defRPr>
                      </a:lvl1pPr>
                      <a:lvl2pPr marL="342900" algn="l" defTabSz="685800" rtl="0" eaLnBrk="1" latinLnBrk="0" hangingPunct="1">
                        <a:defRPr sz="1350" b="1" kern="1200">
                          <a:solidFill>
                            <a:schemeClr val="lt1"/>
                          </a:solidFill>
                          <a:latin typeface="Calibri"/>
                        </a:defRPr>
                      </a:lvl2pPr>
                      <a:lvl3pPr marL="685800" algn="l" defTabSz="685800" rtl="0" eaLnBrk="1" latinLnBrk="0" hangingPunct="1">
                        <a:defRPr sz="1350" b="1" kern="1200">
                          <a:solidFill>
                            <a:schemeClr val="lt1"/>
                          </a:solidFill>
                          <a:latin typeface="Calibri"/>
                        </a:defRPr>
                      </a:lvl3pPr>
                      <a:lvl4pPr marL="1028700" algn="l" defTabSz="685800" rtl="0" eaLnBrk="1" latinLnBrk="0" hangingPunct="1">
                        <a:defRPr sz="1350" b="1" kern="1200">
                          <a:solidFill>
                            <a:schemeClr val="lt1"/>
                          </a:solidFill>
                          <a:latin typeface="Calibri"/>
                        </a:defRPr>
                      </a:lvl4pPr>
                      <a:lvl5pPr marL="1371600" algn="l" defTabSz="685800" rtl="0" eaLnBrk="1" latinLnBrk="0" hangingPunct="1">
                        <a:defRPr sz="1350" b="1" kern="1200">
                          <a:solidFill>
                            <a:schemeClr val="lt1"/>
                          </a:solidFill>
                          <a:latin typeface="Calibri"/>
                        </a:defRPr>
                      </a:lvl5pPr>
                      <a:lvl6pPr marL="1714500" algn="l" defTabSz="685800" rtl="0" eaLnBrk="1" latinLnBrk="0" hangingPunct="1">
                        <a:defRPr sz="1350" b="1" kern="1200">
                          <a:solidFill>
                            <a:schemeClr val="lt1"/>
                          </a:solidFill>
                          <a:latin typeface="Calibri"/>
                        </a:defRPr>
                      </a:lvl6pPr>
                      <a:lvl7pPr marL="2057400" algn="l" defTabSz="685800" rtl="0" eaLnBrk="1" latinLnBrk="0" hangingPunct="1">
                        <a:defRPr sz="1350" b="1" kern="1200">
                          <a:solidFill>
                            <a:schemeClr val="lt1"/>
                          </a:solidFill>
                          <a:latin typeface="Calibri"/>
                        </a:defRPr>
                      </a:lvl7pPr>
                      <a:lvl8pPr marL="2400300" algn="l" defTabSz="685800" rtl="0" eaLnBrk="1" latinLnBrk="0" hangingPunct="1">
                        <a:defRPr sz="1350" b="1" kern="1200">
                          <a:solidFill>
                            <a:schemeClr val="lt1"/>
                          </a:solidFill>
                          <a:latin typeface="Calibri"/>
                        </a:defRPr>
                      </a:lvl8pPr>
                      <a:lvl9pPr marL="2743200" algn="l" defTabSz="685800" rtl="0" eaLnBrk="1" latinLnBrk="0" hangingPunct="1">
                        <a:defRPr sz="1350" b="1" kern="1200">
                          <a:solidFill>
                            <a:schemeClr val="lt1"/>
                          </a:solidFill>
                          <a:latin typeface="Calibri"/>
                        </a:defRPr>
                      </a:lvl9pPr>
                    </a:lstStyle>
                    <a:p>
                      <a:r>
                        <a:rPr lang="es-EC" sz="1600" b="1" kern="1200" dirty="0">
                          <a:solidFill>
                            <a:schemeClr val="lt1"/>
                          </a:solidFill>
                          <a:latin typeface="Calibri"/>
                          <a:ea typeface="+mn-ea"/>
                          <a:cs typeface="+mn-cs"/>
                        </a:rPr>
                        <a:t>OBRA TERMINACION DE LA TERCERA ETAPA DEL COMEDOR COMUNAL DE LA COMUNIDAD KURINTZA, PARROQUIA  CHINIMBIMI</a:t>
                      </a:r>
                      <a:endParaRPr lang="es-ES" sz="1600" dirty="0">
                        <a:latin typeface="Arial" panose="020B0604020202020204" pitchFamily="34" charset="0"/>
                        <a:cs typeface="Arial" panose="020B0604020202020204" pitchFamily="34"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F79646"/>
                    </a:solidFill>
                  </a:tcPr>
                </a:tc>
                <a:tc>
                  <a:txBody>
                    <a:bodyPr/>
                    <a:lstStyle>
                      <a:lvl1pPr marL="0" algn="l" defTabSz="685800" rtl="0" eaLnBrk="1" latinLnBrk="0" hangingPunct="1">
                        <a:defRPr sz="1350" b="1" kern="1200">
                          <a:solidFill>
                            <a:schemeClr val="lt1"/>
                          </a:solidFill>
                          <a:latin typeface="Calibri"/>
                        </a:defRPr>
                      </a:lvl1pPr>
                      <a:lvl2pPr marL="342900" algn="l" defTabSz="685800" rtl="0" eaLnBrk="1" latinLnBrk="0" hangingPunct="1">
                        <a:defRPr sz="1350" b="1" kern="1200">
                          <a:solidFill>
                            <a:schemeClr val="lt1"/>
                          </a:solidFill>
                          <a:latin typeface="Calibri"/>
                        </a:defRPr>
                      </a:lvl2pPr>
                      <a:lvl3pPr marL="685800" algn="l" defTabSz="685800" rtl="0" eaLnBrk="1" latinLnBrk="0" hangingPunct="1">
                        <a:defRPr sz="1350" b="1" kern="1200">
                          <a:solidFill>
                            <a:schemeClr val="lt1"/>
                          </a:solidFill>
                          <a:latin typeface="Calibri"/>
                        </a:defRPr>
                      </a:lvl3pPr>
                      <a:lvl4pPr marL="1028700" algn="l" defTabSz="685800" rtl="0" eaLnBrk="1" latinLnBrk="0" hangingPunct="1">
                        <a:defRPr sz="1350" b="1" kern="1200">
                          <a:solidFill>
                            <a:schemeClr val="lt1"/>
                          </a:solidFill>
                          <a:latin typeface="Calibri"/>
                        </a:defRPr>
                      </a:lvl4pPr>
                      <a:lvl5pPr marL="1371600" algn="l" defTabSz="685800" rtl="0" eaLnBrk="1" latinLnBrk="0" hangingPunct="1">
                        <a:defRPr sz="1350" b="1" kern="1200">
                          <a:solidFill>
                            <a:schemeClr val="lt1"/>
                          </a:solidFill>
                          <a:latin typeface="Calibri"/>
                        </a:defRPr>
                      </a:lvl5pPr>
                      <a:lvl6pPr marL="1714500" algn="l" defTabSz="685800" rtl="0" eaLnBrk="1" latinLnBrk="0" hangingPunct="1">
                        <a:defRPr sz="1350" b="1" kern="1200">
                          <a:solidFill>
                            <a:schemeClr val="lt1"/>
                          </a:solidFill>
                          <a:latin typeface="Calibri"/>
                        </a:defRPr>
                      </a:lvl6pPr>
                      <a:lvl7pPr marL="2057400" algn="l" defTabSz="685800" rtl="0" eaLnBrk="1" latinLnBrk="0" hangingPunct="1">
                        <a:defRPr sz="1350" b="1" kern="1200">
                          <a:solidFill>
                            <a:schemeClr val="lt1"/>
                          </a:solidFill>
                          <a:latin typeface="Calibri"/>
                        </a:defRPr>
                      </a:lvl7pPr>
                      <a:lvl8pPr marL="2400300" algn="l" defTabSz="685800" rtl="0" eaLnBrk="1" latinLnBrk="0" hangingPunct="1">
                        <a:defRPr sz="1350" b="1" kern="1200">
                          <a:solidFill>
                            <a:schemeClr val="lt1"/>
                          </a:solidFill>
                          <a:latin typeface="Calibri"/>
                        </a:defRPr>
                      </a:lvl8pPr>
                      <a:lvl9pPr marL="2743200" algn="l" defTabSz="685800" rtl="0" eaLnBrk="1" latinLnBrk="0" hangingPunct="1">
                        <a:defRPr sz="1350" b="1" kern="1200">
                          <a:solidFill>
                            <a:schemeClr val="lt1"/>
                          </a:solidFill>
                          <a:latin typeface="Calibri"/>
                        </a:defRPr>
                      </a:lvl9pPr>
                    </a:lstStyle>
                    <a:p>
                      <a:pPr algn="l"/>
                      <a:r>
                        <a:rPr lang="es-ES" sz="2800" dirty="0">
                          <a:latin typeface="Arial" panose="020B0604020202020204" pitchFamily="34" charset="0"/>
                          <a:cs typeface="Arial" panose="020B0604020202020204" pitchFamily="34" charset="0"/>
                        </a:rPr>
                        <a:t>4,438.80</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F79646"/>
                    </a:solidFill>
                  </a:tcPr>
                </a:tc>
                <a:extLst>
                  <a:ext uri="{0D108BD9-81ED-4DB2-BD59-A6C34878D82A}">
                    <a16:rowId xmlns:a16="http://schemas.microsoft.com/office/drawing/2014/main" val="10000"/>
                  </a:ext>
                </a:extLst>
              </a:tr>
            </a:tbl>
          </a:graphicData>
        </a:graphic>
      </p:graphicFrame>
      <p:pic>
        <p:nvPicPr>
          <p:cNvPr id="6" name="Imagen 5">
            <a:extLst>
              <a:ext uri="{FF2B5EF4-FFF2-40B4-BE49-F238E27FC236}">
                <a16:creationId xmlns:a16="http://schemas.microsoft.com/office/drawing/2014/main" id="{90F76957-E516-4156-BFFE-CCF8A4AFF2FC}"/>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7544" y="1403862"/>
            <a:ext cx="3790950" cy="2769870"/>
          </a:xfrm>
          <a:prstGeom prst="rect">
            <a:avLst/>
          </a:prstGeom>
          <a:noFill/>
          <a:ln>
            <a:noFill/>
          </a:ln>
        </p:spPr>
      </p:pic>
      <p:pic>
        <p:nvPicPr>
          <p:cNvPr id="7" name="Imagen 6">
            <a:extLst>
              <a:ext uri="{FF2B5EF4-FFF2-40B4-BE49-F238E27FC236}">
                <a16:creationId xmlns:a16="http://schemas.microsoft.com/office/drawing/2014/main" id="{DE652F2B-E937-44C8-9CFD-12495C2C2AC0}"/>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2488" y="1700808"/>
            <a:ext cx="3813968" cy="2945130"/>
          </a:xfrm>
          <a:prstGeom prst="rect">
            <a:avLst/>
          </a:prstGeom>
          <a:noFill/>
          <a:ln>
            <a:noFill/>
          </a:ln>
        </p:spPr>
      </p:pic>
    </p:spTree>
    <p:extLst>
      <p:ext uri="{BB962C8B-B14F-4D97-AF65-F5344CB8AC3E}">
        <p14:creationId xmlns:p14="http://schemas.microsoft.com/office/powerpoint/2010/main" val="536574369"/>
      </p:ext>
    </p:extLst>
  </p:cSld>
  <p:clrMapOvr>
    <a:masterClrMapping/>
  </p:clrMapOvr>
  <p:transition spd="slow">
    <p:wip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79512" y="60361"/>
            <a:ext cx="8784976" cy="6624736"/>
          </a:xfrm>
        </p:spPr>
        <p:txBody>
          <a:bodyPr>
            <a:normAutofit fontScale="90000"/>
          </a:bodyPr>
          <a:lstStyle/>
          <a:p>
            <a:br>
              <a:rPr lang="es-ES" sz="4000" b="1" dirty="0">
                <a:solidFill>
                  <a:schemeClr val="tx1"/>
                </a:solidFill>
              </a:rPr>
            </a:br>
            <a:br>
              <a:rPr lang="es-ES" sz="4000"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endParaRPr lang="es-ES" dirty="0">
              <a:solidFill>
                <a:srgbClr val="FF0000"/>
              </a:solidFill>
            </a:endParaRPr>
          </a:p>
        </p:txBody>
      </p:sp>
      <p:sp>
        <p:nvSpPr>
          <p:cNvPr id="5" name="4 Rectángulo"/>
          <p:cNvSpPr/>
          <p:nvPr/>
        </p:nvSpPr>
        <p:spPr>
          <a:xfrm>
            <a:off x="1071538" y="2500306"/>
            <a:ext cx="7358114" cy="523220"/>
          </a:xfrm>
          <a:prstGeom prst="rect">
            <a:avLst/>
          </a:prstGeom>
        </p:spPr>
        <p:txBody>
          <a:bodyPr wrap="square">
            <a:spAutoFit/>
          </a:bodyPr>
          <a:lstStyle/>
          <a:p>
            <a:pPr algn="ctr"/>
            <a:endParaRPr lang="es-ES" sz="2800" dirty="0"/>
          </a:p>
        </p:txBody>
      </p:sp>
      <p:graphicFrame>
        <p:nvGraphicFramePr>
          <p:cNvPr id="8" name="5 Tabla">
            <a:extLst>
              <a:ext uri="{FF2B5EF4-FFF2-40B4-BE49-F238E27FC236}">
                <a16:creationId xmlns:a16="http://schemas.microsoft.com/office/drawing/2014/main" id="{3149F1A9-417A-43BC-9781-B6C6B953DFE9}"/>
              </a:ext>
            </a:extLst>
          </p:cNvPr>
          <p:cNvGraphicFramePr>
            <a:graphicFrameLocks noGrp="1"/>
          </p:cNvGraphicFramePr>
          <p:nvPr>
            <p:extLst>
              <p:ext uri="{D42A27DB-BD31-4B8C-83A1-F6EECF244321}">
                <p14:modId xmlns:p14="http://schemas.microsoft.com/office/powerpoint/2010/main" val="55750694"/>
              </p:ext>
            </p:extLst>
          </p:nvPr>
        </p:nvGraphicFramePr>
        <p:xfrm>
          <a:off x="251520" y="5229200"/>
          <a:ext cx="8712968" cy="914400"/>
        </p:xfrm>
        <a:graphic>
          <a:graphicData uri="http://schemas.openxmlformats.org/drawingml/2006/table">
            <a:tbl>
              <a:tblPr firstRow="1" bandRow="1"/>
              <a:tblGrid>
                <a:gridCol w="6480720">
                  <a:extLst>
                    <a:ext uri="{9D8B030D-6E8A-4147-A177-3AD203B41FA5}">
                      <a16:colId xmlns:a16="http://schemas.microsoft.com/office/drawing/2014/main" val="20000"/>
                    </a:ext>
                  </a:extLst>
                </a:gridCol>
                <a:gridCol w="2232248">
                  <a:extLst>
                    <a:ext uri="{9D8B030D-6E8A-4147-A177-3AD203B41FA5}">
                      <a16:colId xmlns:a16="http://schemas.microsoft.com/office/drawing/2014/main" val="20001"/>
                    </a:ext>
                  </a:extLst>
                </a:gridCol>
              </a:tblGrid>
              <a:tr h="432048">
                <a:tc>
                  <a:txBody>
                    <a:bodyPr/>
                    <a:lstStyle>
                      <a:lvl1pPr marL="0" algn="l" defTabSz="685800" rtl="0" eaLnBrk="1" latinLnBrk="0" hangingPunct="1">
                        <a:defRPr sz="1350" b="1" kern="1200">
                          <a:solidFill>
                            <a:schemeClr val="lt1"/>
                          </a:solidFill>
                          <a:latin typeface="Calibri"/>
                        </a:defRPr>
                      </a:lvl1pPr>
                      <a:lvl2pPr marL="342900" algn="l" defTabSz="685800" rtl="0" eaLnBrk="1" latinLnBrk="0" hangingPunct="1">
                        <a:defRPr sz="1350" b="1" kern="1200">
                          <a:solidFill>
                            <a:schemeClr val="lt1"/>
                          </a:solidFill>
                          <a:latin typeface="Calibri"/>
                        </a:defRPr>
                      </a:lvl2pPr>
                      <a:lvl3pPr marL="685800" algn="l" defTabSz="685800" rtl="0" eaLnBrk="1" latinLnBrk="0" hangingPunct="1">
                        <a:defRPr sz="1350" b="1" kern="1200">
                          <a:solidFill>
                            <a:schemeClr val="lt1"/>
                          </a:solidFill>
                          <a:latin typeface="Calibri"/>
                        </a:defRPr>
                      </a:lvl3pPr>
                      <a:lvl4pPr marL="1028700" algn="l" defTabSz="685800" rtl="0" eaLnBrk="1" latinLnBrk="0" hangingPunct="1">
                        <a:defRPr sz="1350" b="1" kern="1200">
                          <a:solidFill>
                            <a:schemeClr val="lt1"/>
                          </a:solidFill>
                          <a:latin typeface="Calibri"/>
                        </a:defRPr>
                      </a:lvl4pPr>
                      <a:lvl5pPr marL="1371600" algn="l" defTabSz="685800" rtl="0" eaLnBrk="1" latinLnBrk="0" hangingPunct="1">
                        <a:defRPr sz="1350" b="1" kern="1200">
                          <a:solidFill>
                            <a:schemeClr val="lt1"/>
                          </a:solidFill>
                          <a:latin typeface="Calibri"/>
                        </a:defRPr>
                      </a:lvl5pPr>
                      <a:lvl6pPr marL="1714500" algn="l" defTabSz="685800" rtl="0" eaLnBrk="1" latinLnBrk="0" hangingPunct="1">
                        <a:defRPr sz="1350" b="1" kern="1200">
                          <a:solidFill>
                            <a:schemeClr val="lt1"/>
                          </a:solidFill>
                          <a:latin typeface="Calibri"/>
                        </a:defRPr>
                      </a:lvl6pPr>
                      <a:lvl7pPr marL="2057400" algn="l" defTabSz="685800" rtl="0" eaLnBrk="1" latinLnBrk="0" hangingPunct="1">
                        <a:defRPr sz="1350" b="1" kern="1200">
                          <a:solidFill>
                            <a:schemeClr val="lt1"/>
                          </a:solidFill>
                          <a:latin typeface="Calibri"/>
                        </a:defRPr>
                      </a:lvl7pPr>
                      <a:lvl8pPr marL="2400300" algn="l" defTabSz="685800" rtl="0" eaLnBrk="1" latinLnBrk="0" hangingPunct="1">
                        <a:defRPr sz="1350" b="1" kern="1200">
                          <a:solidFill>
                            <a:schemeClr val="lt1"/>
                          </a:solidFill>
                          <a:latin typeface="Calibri"/>
                        </a:defRPr>
                      </a:lvl8pPr>
                      <a:lvl9pPr marL="2743200" algn="l" defTabSz="685800" rtl="0" eaLnBrk="1" latinLnBrk="0" hangingPunct="1">
                        <a:defRPr sz="1350" b="1" kern="1200">
                          <a:solidFill>
                            <a:schemeClr val="lt1"/>
                          </a:solidFill>
                          <a:latin typeface="Calibri"/>
                        </a:defRPr>
                      </a:lvl9pPr>
                    </a:lstStyle>
                    <a:p>
                      <a:r>
                        <a:rPr lang="es-EC" sz="1800" b="1" kern="1200" dirty="0">
                          <a:solidFill>
                            <a:schemeClr val="lt1"/>
                          </a:solidFill>
                          <a:latin typeface="Calibri"/>
                          <a:ea typeface="+mn-ea"/>
                          <a:cs typeface="+mn-cs"/>
                        </a:rPr>
                        <a:t>OBRA TERMINACION DE LA SEGUNDA ETAPA DE LA BODEGA COMUNAL DE LA COMUNIDAD KURINTZA,PARROQUIA CHINIMBIMI</a:t>
                      </a:r>
                      <a:endParaRPr lang="es-ES" sz="1800" dirty="0">
                        <a:latin typeface="Arial" panose="020B0604020202020204" pitchFamily="34" charset="0"/>
                        <a:cs typeface="Arial" panose="020B0604020202020204" pitchFamily="34"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F79646"/>
                    </a:solidFill>
                  </a:tcPr>
                </a:tc>
                <a:tc>
                  <a:txBody>
                    <a:bodyPr/>
                    <a:lstStyle>
                      <a:lvl1pPr marL="0" algn="l" defTabSz="685800" rtl="0" eaLnBrk="1" latinLnBrk="0" hangingPunct="1">
                        <a:defRPr sz="1350" b="1" kern="1200">
                          <a:solidFill>
                            <a:schemeClr val="lt1"/>
                          </a:solidFill>
                          <a:latin typeface="Calibri"/>
                        </a:defRPr>
                      </a:lvl1pPr>
                      <a:lvl2pPr marL="342900" algn="l" defTabSz="685800" rtl="0" eaLnBrk="1" latinLnBrk="0" hangingPunct="1">
                        <a:defRPr sz="1350" b="1" kern="1200">
                          <a:solidFill>
                            <a:schemeClr val="lt1"/>
                          </a:solidFill>
                          <a:latin typeface="Calibri"/>
                        </a:defRPr>
                      </a:lvl2pPr>
                      <a:lvl3pPr marL="685800" algn="l" defTabSz="685800" rtl="0" eaLnBrk="1" latinLnBrk="0" hangingPunct="1">
                        <a:defRPr sz="1350" b="1" kern="1200">
                          <a:solidFill>
                            <a:schemeClr val="lt1"/>
                          </a:solidFill>
                          <a:latin typeface="Calibri"/>
                        </a:defRPr>
                      </a:lvl3pPr>
                      <a:lvl4pPr marL="1028700" algn="l" defTabSz="685800" rtl="0" eaLnBrk="1" latinLnBrk="0" hangingPunct="1">
                        <a:defRPr sz="1350" b="1" kern="1200">
                          <a:solidFill>
                            <a:schemeClr val="lt1"/>
                          </a:solidFill>
                          <a:latin typeface="Calibri"/>
                        </a:defRPr>
                      </a:lvl4pPr>
                      <a:lvl5pPr marL="1371600" algn="l" defTabSz="685800" rtl="0" eaLnBrk="1" latinLnBrk="0" hangingPunct="1">
                        <a:defRPr sz="1350" b="1" kern="1200">
                          <a:solidFill>
                            <a:schemeClr val="lt1"/>
                          </a:solidFill>
                          <a:latin typeface="Calibri"/>
                        </a:defRPr>
                      </a:lvl5pPr>
                      <a:lvl6pPr marL="1714500" algn="l" defTabSz="685800" rtl="0" eaLnBrk="1" latinLnBrk="0" hangingPunct="1">
                        <a:defRPr sz="1350" b="1" kern="1200">
                          <a:solidFill>
                            <a:schemeClr val="lt1"/>
                          </a:solidFill>
                          <a:latin typeface="Calibri"/>
                        </a:defRPr>
                      </a:lvl6pPr>
                      <a:lvl7pPr marL="2057400" algn="l" defTabSz="685800" rtl="0" eaLnBrk="1" latinLnBrk="0" hangingPunct="1">
                        <a:defRPr sz="1350" b="1" kern="1200">
                          <a:solidFill>
                            <a:schemeClr val="lt1"/>
                          </a:solidFill>
                          <a:latin typeface="Calibri"/>
                        </a:defRPr>
                      </a:lvl7pPr>
                      <a:lvl8pPr marL="2400300" algn="l" defTabSz="685800" rtl="0" eaLnBrk="1" latinLnBrk="0" hangingPunct="1">
                        <a:defRPr sz="1350" b="1" kern="1200">
                          <a:solidFill>
                            <a:schemeClr val="lt1"/>
                          </a:solidFill>
                          <a:latin typeface="Calibri"/>
                        </a:defRPr>
                      </a:lvl8pPr>
                      <a:lvl9pPr marL="2743200" algn="l" defTabSz="685800" rtl="0" eaLnBrk="1" latinLnBrk="0" hangingPunct="1">
                        <a:defRPr sz="1350" b="1" kern="1200">
                          <a:solidFill>
                            <a:schemeClr val="lt1"/>
                          </a:solidFill>
                          <a:latin typeface="Calibri"/>
                        </a:defRPr>
                      </a:lvl9pPr>
                    </a:lstStyle>
                    <a:p>
                      <a:pPr algn="l"/>
                      <a:r>
                        <a:rPr lang="es-ES" sz="2800" dirty="0">
                          <a:latin typeface="Arial" panose="020B0604020202020204" pitchFamily="34" charset="0"/>
                          <a:cs typeface="Arial" panose="020B0604020202020204" pitchFamily="34" charset="0"/>
                        </a:rPr>
                        <a:t>4,500.00</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F79646"/>
                    </a:solidFill>
                  </a:tcPr>
                </a:tc>
                <a:extLst>
                  <a:ext uri="{0D108BD9-81ED-4DB2-BD59-A6C34878D82A}">
                    <a16:rowId xmlns:a16="http://schemas.microsoft.com/office/drawing/2014/main" val="10000"/>
                  </a:ext>
                </a:extLst>
              </a:tr>
            </a:tbl>
          </a:graphicData>
        </a:graphic>
      </p:graphicFrame>
      <p:pic>
        <p:nvPicPr>
          <p:cNvPr id="6" name="Imagen 5">
            <a:extLst>
              <a:ext uri="{FF2B5EF4-FFF2-40B4-BE49-F238E27FC236}">
                <a16:creationId xmlns:a16="http://schemas.microsoft.com/office/drawing/2014/main" id="{A598C6C4-EAAF-430D-B438-26FA77BFBDAD}"/>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2767" y="836712"/>
            <a:ext cx="4536504" cy="2788456"/>
          </a:xfrm>
          <a:prstGeom prst="rect">
            <a:avLst/>
          </a:prstGeom>
          <a:noFill/>
          <a:ln>
            <a:noFill/>
          </a:ln>
        </p:spPr>
      </p:pic>
      <p:pic>
        <p:nvPicPr>
          <p:cNvPr id="7" name="Imagen 6">
            <a:extLst>
              <a:ext uri="{FF2B5EF4-FFF2-40B4-BE49-F238E27FC236}">
                <a16:creationId xmlns:a16="http://schemas.microsoft.com/office/drawing/2014/main" id="{D525023C-261B-42FD-8AD3-D5C673ED6E9B}"/>
              </a:ext>
            </a:extLst>
          </p:cNvPr>
          <p:cNvPicPr/>
          <p:nvPr/>
        </p:nvPicPr>
        <p:blipFill rotWithShape="1">
          <a:blip r:embed="rId3" cstate="print">
            <a:extLst>
              <a:ext uri="{28A0092B-C50C-407E-A947-70E740481C1C}">
                <a14:useLocalDpi xmlns:a14="http://schemas.microsoft.com/office/drawing/2010/main" val="0"/>
              </a:ext>
            </a:extLst>
          </a:blip>
          <a:srcRect l="8576" t="8437" r="24557" b="39527"/>
          <a:stretch/>
        </p:blipFill>
        <p:spPr bwMode="auto">
          <a:xfrm>
            <a:off x="6174085" y="854441"/>
            <a:ext cx="2273476" cy="2608025"/>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978904662"/>
      </p:ext>
    </p:extLst>
  </p:cSld>
  <p:clrMapOvr>
    <a:masterClrMapping/>
  </p:clrMapOvr>
  <p:transition spd="slow">
    <p:wip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ED826B-C0B6-CED8-F7EF-38F3E309D073}"/>
            </a:ext>
          </a:extLst>
        </p:cNvPr>
        <p:cNvGrpSpPr/>
        <p:nvPr/>
      </p:nvGrpSpPr>
      <p:grpSpPr>
        <a:xfrm>
          <a:off x="0" y="0"/>
          <a:ext cx="0" cy="0"/>
          <a:chOff x="0" y="0"/>
          <a:chExt cx="0" cy="0"/>
        </a:xfrm>
      </p:grpSpPr>
      <p:sp>
        <p:nvSpPr>
          <p:cNvPr id="2" name="1 Título">
            <a:extLst>
              <a:ext uri="{FF2B5EF4-FFF2-40B4-BE49-F238E27FC236}">
                <a16:creationId xmlns:a16="http://schemas.microsoft.com/office/drawing/2014/main" id="{5F575F07-33DA-95EA-1BE0-9798F21618C1}"/>
              </a:ext>
            </a:extLst>
          </p:cNvPr>
          <p:cNvSpPr>
            <a:spLocks noGrp="1"/>
          </p:cNvSpPr>
          <p:nvPr>
            <p:ph type="ctrTitle"/>
          </p:nvPr>
        </p:nvSpPr>
        <p:spPr>
          <a:xfrm>
            <a:off x="179512" y="60361"/>
            <a:ext cx="8784976" cy="6624736"/>
          </a:xfrm>
        </p:spPr>
        <p:txBody>
          <a:bodyPr>
            <a:normAutofit fontScale="90000"/>
          </a:bodyPr>
          <a:lstStyle/>
          <a:p>
            <a:br>
              <a:rPr lang="es-ES" sz="4000" b="1" dirty="0">
                <a:solidFill>
                  <a:schemeClr val="tx1"/>
                </a:solidFill>
              </a:rPr>
            </a:br>
            <a:br>
              <a:rPr lang="es-ES" sz="4000"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endParaRPr lang="es-ES" dirty="0">
              <a:solidFill>
                <a:srgbClr val="FF0000"/>
              </a:solidFill>
            </a:endParaRPr>
          </a:p>
        </p:txBody>
      </p:sp>
      <p:sp>
        <p:nvSpPr>
          <p:cNvPr id="5" name="4 Rectángulo">
            <a:extLst>
              <a:ext uri="{FF2B5EF4-FFF2-40B4-BE49-F238E27FC236}">
                <a16:creationId xmlns:a16="http://schemas.microsoft.com/office/drawing/2014/main" id="{9EBAC8A9-0030-2391-5C06-BA1B50A7CD8F}"/>
              </a:ext>
            </a:extLst>
          </p:cNvPr>
          <p:cNvSpPr/>
          <p:nvPr/>
        </p:nvSpPr>
        <p:spPr>
          <a:xfrm>
            <a:off x="1071538" y="2500306"/>
            <a:ext cx="7358114" cy="523220"/>
          </a:xfrm>
          <a:prstGeom prst="rect">
            <a:avLst/>
          </a:prstGeom>
        </p:spPr>
        <p:txBody>
          <a:bodyPr wrap="square">
            <a:spAutoFit/>
          </a:bodyPr>
          <a:lstStyle/>
          <a:p>
            <a:pPr algn="ctr"/>
            <a:endParaRPr lang="es-ES" sz="2800" dirty="0"/>
          </a:p>
        </p:txBody>
      </p:sp>
      <p:graphicFrame>
        <p:nvGraphicFramePr>
          <p:cNvPr id="8" name="5 Tabla">
            <a:extLst>
              <a:ext uri="{FF2B5EF4-FFF2-40B4-BE49-F238E27FC236}">
                <a16:creationId xmlns:a16="http://schemas.microsoft.com/office/drawing/2014/main" id="{2254B17C-8179-2B52-7257-FD01D4D02A6A}"/>
              </a:ext>
            </a:extLst>
          </p:cNvPr>
          <p:cNvGraphicFramePr>
            <a:graphicFrameLocks noGrp="1"/>
          </p:cNvGraphicFramePr>
          <p:nvPr>
            <p:extLst>
              <p:ext uri="{D42A27DB-BD31-4B8C-83A1-F6EECF244321}">
                <p14:modId xmlns:p14="http://schemas.microsoft.com/office/powerpoint/2010/main" val="3719608860"/>
              </p:ext>
            </p:extLst>
          </p:nvPr>
        </p:nvGraphicFramePr>
        <p:xfrm>
          <a:off x="168062" y="4960551"/>
          <a:ext cx="8712968" cy="1005840"/>
        </p:xfrm>
        <a:graphic>
          <a:graphicData uri="http://schemas.openxmlformats.org/drawingml/2006/table">
            <a:tbl>
              <a:tblPr firstRow="1" bandRow="1"/>
              <a:tblGrid>
                <a:gridCol w="6480720">
                  <a:extLst>
                    <a:ext uri="{9D8B030D-6E8A-4147-A177-3AD203B41FA5}">
                      <a16:colId xmlns:a16="http://schemas.microsoft.com/office/drawing/2014/main" val="20000"/>
                    </a:ext>
                  </a:extLst>
                </a:gridCol>
                <a:gridCol w="2232248">
                  <a:extLst>
                    <a:ext uri="{9D8B030D-6E8A-4147-A177-3AD203B41FA5}">
                      <a16:colId xmlns:a16="http://schemas.microsoft.com/office/drawing/2014/main" val="20001"/>
                    </a:ext>
                  </a:extLst>
                </a:gridCol>
              </a:tblGrid>
              <a:tr h="432048">
                <a:tc>
                  <a:txBody>
                    <a:bodyPr/>
                    <a:lstStyle>
                      <a:lvl1pPr marL="0" algn="l" defTabSz="685800" rtl="0" eaLnBrk="1" latinLnBrk="0" hangingPunct="1">
                        <a:defRPr sz="1350" b="1" kern="1200">
                          <a:solidFill>
                            <a:schemeClr val="lt1"/>
                          </a:solidFill>
                          <a:latin typeface="Calibri"/>
                        </a:defRPr>
                      </a:lvl1pPr>
                      <a:lvl2pPr marL="342900" algn="l" defTabSz="685800" rtl="0" eaLnBrk="1" latinLnBrk="0" hangingPunct="1">
                        <a:defRPr sz="1350" b="1" kern="1200">
                          <a:solidFill>
                            <a:schemeClr val="lt1"/>
                          </a:solidFill>
                          <a:latin typeface="Calibri"/>
                        </a:defRPr>
                      </a:lvl2pPr>
                      <a:lvl3pPr marL="685800" algn="l" defTabSz="685800" rtl="0" eaLnBrk="1" latinLnBrk="0" hangingPunct="1">
                        <a:defRPr sz="1350" b="1" kern="1200">
                          <a:solidFill>
                            <a:schemeClr val="lt1"/>
                          </a:solidFill>
                          <a:latin typeface="Calibri"/>
                        </a:defRPr>
                      </a:lvl3pPr>
                      <a:lvl4pPr marL="1028700" algn="l" defTabSz="685800" rtl="0" eaLnBrk="1" latinLnBrk="0" hangingPunct="1">
                        <a:defRPr sz="1350" b="1" kern="1200">
                          <a:solidFill>
                            <a:schemeClr val="lt1"/>
                          </a:solidFill>
                          <a:latin typeface="Calibri"/>
                        </a:defRPr>
                      </a:lvl4pPr>
                      <a:lvl5pPr marL="1371600" algn="l" defTabSz="685800" rtl="0" eaLnBrk="1" latinLnBrk="0" hangingPunct="1">
                        <a:defRPr sz="1350" b="1" kern="1200">
                          <a:solidFill>
                            <a:schemeClr val="lt1"/>
                          </a:solidFill>
                          <a:latin typeface="Calibri"/>
                        </a:defRPr>
                      </a:lvl5pPr>
                      <a:lvl6pPr marL="1714500" algn="l" defTabSz="685800" rtl="0" eaLnBrk="1" latinLnBrk="0" hangingPunct="1">
                        <a:defRPr sz="1350" b="1" kern="1200">
                          <a:solidFill>
                            <a:schemeClr val="lt1"/>
                          </a:solidFill>
                          <a:latin typeface="Calibri"/>
                        </a:defRPr>
                      </a:lvl6pPr>
                      <a:lvl7pPr marL="2057400" algn="l" defTabSz="685800" rtl="0" eaLnBrk="1" latinLnBrk="0" hangingPunct="1">
                        <a:defRPr sz="1350" b="1" kern="1200">
                          <a:solidFill>
                            <a:schemeClr val="lt1"/>
                          </a:solidFill>
                          <a:latin typeface="Calibri"/>
                        </a:defRPr>
                      </a:lvl7pPr>
                      <a:lvl8pPr marL="2400300" algn="l" defTabSz="685800" rtl="0" eaLnBrk="1" latinLnBrk="0" hangingPunct="1">
                        <a:defRPr sz="1350" b="1" kern="1200">
                          <a:solidFill>
                            <a:schemeClr val="lt1"/>
                          </a:solidFill>
                          <a:latin typeface="Calibri"/>
                        </a:defRPr>
                      </a:lvl8pPr>
                      <a:lvl9pPr marL="2743200" algn="l" defTabSz="685800" rtl="0" eaLnBrk="1" latinLnBrk="0" hangingPunct="1">
                        <a:defRPr sz="1350" b="1" kern="1200">
                          <a:solidFill>
                            <a:schemeClr val="lt1"/>
                          </a:solidFill>
                          <a:latin typeface="Calibri"/>
                        </a:defRPr>
                      </a:lvl9pPr>
                    </a:lstStyle>
                    <a:p>
                      <a:pPr algn="just"/>
                      <a:r>
                        <a:rPr lang="es-ES" sz="2000" dirty="0">
                          <a:latin typeface="Arial" panose="020B0604020202020204" pitchFamily="34" charset="0"/>
                          <a:cs typeface="Arial" panose="020B0604020202020204" pitchFamily="34" charset="0"/>
                        </a:rPr>
                        <a:t>PROYECTO CONSTRUCCION DEL COMEDOR COMUNITARIO Y DE LA BODEGA DE LA</a:t>
                      </a:r>
                    </a:p>
                    <a:p>
                      <a:pPr algn="just"/>
                      <a:r>
                        <a:rPr lang="es-ES" sz="2000" dirty="0">
                          <a:latin typeface="Arial" panose="020B0604020202020204" pitchFamily="34" charset="0"/>
                          <a:cs typeface="Arial" panose="020B0604020202020204" pitchFamily="34" charset="0"/>
                        </a:rPr>
                        <a:t>COMUNIDAD KURINTSA </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F79646"/>
                    </a:solidFill>
                  </a:tcPr>
                </a:tc>
                <a:tc>
                  <a:txBody>
                    <a:bodyPr/>
                    <a:lstStyle>
                      <a:lvl1pPr marL="0" algn="l" defTabSz="685800" rtl="0" eaLnBrk="1" latinLnBrk="0" hangingPunct="1">
                        <a:defRPr sz="1350" b="1" kern="1200">
                          <a:solidFill>
                            <a:schemeClr val="lt1"/>
                          </a:solidFill>
                          <a:latin typeface="Calibri"/>
                        </a:defRPr>
                      </a:lvl1pPr>
                      <a:lvl2pPr marL="342900" algn="l" defTabSz="685800" rtl="0" eaLnBrk="1" latinLnBrk="0" hangingPunct="1">
                        <a:defRPr sz="1350" b="1" kern="1200">
                          <a:solidFill>
                            <a:schemeClr val="lt1"/>
                          </a:solidFill>
                          <a:latin typeface="Calibri"/>
                        </a:defRPr>
                      </a:lvl2pPr>
                      <a:lvl3pPr marL="685800" algn="l" defTabSz="685800" rtl="0" eaLnBrk="1" latinLnBrk="0" hangingPunct="1">
                        <a:defRPr sz="1350" b="1" kern="1200">
                          <a:solidFill>
                            <a:schemeClr val="lt1"/>
                          </a:solidFill>
                          <a:latin typeface="Calibri"/>
                        </a:defRPr>
                      </a:lvl3pPr>
                      <a:lvl4pPr marL="1028700" algn="l" defTabSz="685800" rtl="0" eaLnBrk="1" latinLnBrk="0" hangingPunct="1">
                        <a:defRPr sz="1350" b="1" kern="1200">
                          <a:solidFill>
                            <a:schemeClr val="lt1"/>
                          </a:solidFill>
                          <a:latin typeface="Calibri"/>
                        </a:defRPr>
                      </a:lvl4pPr>
                      <a:lvl5pPr marL="1371600" algn="l" defTabSz="685800" rtl="0" eaLnBrk="1" latinLnBrk="0" hangingPunct="1">
                        <a:defRPr sz="1350" b="1" kern="1200">
                          <a:solidFill>
                            <a:schemeClr val="lt1"/>
                          </a:solidFill>
                          <a:latin typeface="Calibri"/>
                        </a:defRPr>
                      </a:lvl5pPr>
                      <a:lvl6pPr marL="1714500" algn="l" defTabSz="685800" rtl="0" eaLnBrk="1" latinLnBrk="0" hangingPunct="1">
                        <a:defRPr sz="1350" b="1" kern="1200">
                          <a:solidFill>
                            <a:schemeClr val="lt1"/>
                          </a:solidFill>
                          <a:latin typeface="Calibri"/>
                        </a:defRPr>
                      </a:lvl6pPr>
                      <a:lvl7pPr marL="2057400" algn="l" defTabSz="685800" rtl="0" eaLnBrk="1" latinLnBrk="0" hangingPunct="1">
                        <a:defRPr sz="1350" b="1" kern="1200">
                          <a:solidFill>
                            <a:schemeClr val="lt1"/>
                          </a:solidFill>
                          <a:latin typeface="Calibri"/>
                        </a:defRPr>
                      </a:lvl7pPr>
                      <a:lvl8pPr marL="2400300" algn="l" defTabSz="685800" rtl="0" eaLnBrk="1" latinLnBrk="0" hangingPunct="1">
                        <a:defRPr sz="1350" b="1" kern="1200">
                          <a:solidFill>
                            <a:schemeClr val="lt1"/>
                          </a:solidFill>
                          <a:latin typeface="Calibri"/>
                        </a:defRPr>
                      </a:lvl8pPr>
                      <a:lvl9pPr marL="2743200" algn="l" defTabSz="685800" rtl="0" eaLnBrk="1" latinLnBrk="0" hangingPunct="1">
                        <a:defRPr sz="1350" b="1" kern="1200">
                          <a:solidFill>
                            <a:schemeClr val="lt1"/>
                          </a:solidFill>
                          <a:latin typeface="Calibri"/>
                        </a:defRPr>
                      </a:lvl9pPr>
                    </a:lstStyle>
                    <a:p>
                      <a:pPr algn="l"/>
                      <a:r>
                        <a:rPr lang="es-ES" sz="2800" dirty="0">
                          <a:latin typeface="Arial" panose="020B0604020202020204" pitchFamily="34" charset="0"/>
                          <a:cs typeface="Arial" panose="020B0604020202020204" pitchFamily="34" charset="0"/>
                        </a:rPr>
                        <a:t>7.396,80</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F79646"/>
                    </a:solidFill>
                  </a:tcPr>
                </a:tc>
                <a:extLst>
                  <a:ext uri="{0D108BD9-81ED-4DB2-BD59-A6C34878D82A}">
                    <a16:rowId xmlns:a16="http://schemas.microsoft.com/office/drawing/2014/main" val="10000"/>
                  </a:ext>
                </a:extLst>
              </a:tr>
            </a:tbl>
          </a:graphicData>
        </a:graphic>
      </p:graphicFrame>
      <p:pic>
        <p:nvPicPr>
          <p:cNvPr id="4" name="Imagen 3">
            <a:extLst>
              <a:ext uri="{FF2B5EF4-FFF2-40B4-BE49-F238E27FC236}">
                <a16:creationId xmlns:a16="http://schemas.microsoft.com/office/drawing/2014/main" id="{31B69DF9-F6A0-0FB0-5AC4-5F6878B29C47}"/>
              </a:ext>
            </a:extLst>
          </p:cNvPr>
          <p:cNvPicPr>
            <a:picLocks noChangeAspect="1"/>
          </p:cNvPicPr>
          <p:nvPr/>
        </p:nvPicPr>
        <p:blipFill>
          <a:blip r:embed="rId2" cstate="print">
            <a:extLst>
              <a:ext uri="{28A0092B-C50C-407E-A947-70E740481C1C}">
                <a14:useLocalDpi xmlns:a14="http://schemas.microsoft.com/office/drawing/2010/main" val="0"/>
              </a:ext>
            </a:extLst>
          </a:blip>
          <a:srcRect t="6300" b="17420"/>
          <a:stretch>
            <a:fillRect/>
          </a:stretch>
        </p:blipFill>
        <p:spPr>
          <a:xfrm>
            <a:off x="395536" y="276665"/>
            <a:ext cx="4464496" cy="2768585"/>
          </a:xfrm>
          <a:prstGeom prst="rect">
            <a:avLst/>
          </a:prstGeom>
        </p:spPr>
      </p:pic>
      <p:pic>
        <p:nvPicPr>
          <p:cNvPr id="7" name="Imagen 6">
            <a:extLst>
              <a:ext uri="{FF2B5EF4-FFF2-40B4-BE49-F238E27FC236}">
                <a16:creationId xmlns:a16="http://schemas.microsoft.com/office/drawing/2014/main" id="{8E9204E9-3236-BAE0-865C-77F950B0F9F7}"/>
              </a:ext>
            </a:extLst>
          </p:cNvPr>
          <p:cNvPicPr>
            <a:picLocks noChangeAspect="1"/>
          </p:cNvPicPr>
          <p:nvPr/>
        </p:nvPicPr>
        <p:blipFill>
          <a:blip r:embed="rId3">
            <a:extLst>
              <a:ext uri="{28A0092B-C50C-407E-A947-70E740481C1C}">
                <a14:useLocalDpi xmlns:a14="http://schemas.microsoft.com/office/drawing/2010/main" val="0"/>
              </a:ext>
            </a:extLst>
          </a:blip>
          <a:srcRect b="18033"/>
          <a:stretch>
            <a:fillRect/>
          </a:stretch>
        </p:blipFill>
        <p:spPr>
          <a:xfrm>
            <a:off x="5018113" y="229663"/>
            <a:ext cx="3821534" cy="2625985"/>
          </a:xfrm>
          <a:prstGeom prst="rect">
            <a:avLst/>
          </a:prstGeom>
        </p:spPr>
      </p:pic>
      <p:pic>
        <p:nvPicPr>
          <p:cNvPr id="10" name="Imagen 9">
            <a:extLst>
              <a:ext uri="{FF2B5EF4-FFF2-40B4-BE49-F238E27FC236}">
                <a16:creationId xmlns:a16="http://schemas.microsoft.com/office/drawing/2014/main" id="{8B3BD990-CCD8-880D-3D32-5D8DFBB74849}"/>
              </a:ext>
            </a:extLst>
          </p:cNvPr>
          <p:cNvPicPr>
            <a:picLocks noChangeAspect="1"/>
          </p:cNvPicPr>
          <p:nvPr/>
        </p:nvPicPr>
        <p:blipFill>
          <a:blip r:embed="rId4" cstate="print">
            <a:extLst>
              <a:ext uri="{28A0092B-C50C-407E-A947-70E740481C1C}">
                <a14:useLocalDpi xmlns:a14="http://schemas.microsoft.com/office/drawing/2010/main" val="0"/>
              </a:ext>
            </a:extLst>
          </a:blip>
          <a:srcRect t="3713" b="29911"/>
          <a:stretch>
            <a:fillRect/>
          </a:stretch>
        </p:blipFill>
        <p:spPr>
          <a:xfrm>
            <a:off x="539552" y="3073820"/>
            <a:ext cx="3079254" cy="1764962"/>
          </a:xfrm>
          <a:prstGeom prst="rect">
            <a:avLst/>
          </a:prstGeom>
        </p:spPr>
      </p:pic>
    </p:spTree>
    <p:extLst>
      <p:ext uri="{BB962C8B-B14F-4D97-AF65-F5344CB8AC3E}">
        <p14:creationId xmlns:p14="http://schemas.microsoft.com/office/powerpoint/2010/main" val="224412666"/>
      </p:ext>
    </p:extLst>
  </p:cSld>
  <p:clrMapOvr>
    <a:masterClrMapping/>
  </p:clrMapOvr>
  <p:transition spd="slow">
    <p:wip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79512" y="60361"/>
            <a:ext cx="8784976" cy="6624736"/>
          </a:xfrm>
        </p:spPr>
        <p:txBody>
          <a:bodyPr>
            <a:normAutofit fontScale="90000"/>
          </a:bodyPr>
          <a:lstStyle/>
          <a:p>
            <a:br>
              <a:rPr lang="es-ES" sz="4000" b="1" dirty="0">
                <a:solidFill>
                  <a:schemeClr val="tx1"/>
                </a:solidFill>
              </a:rPr>
            </a:br>
            <a:br>
              <a:rPr lang="es-ES" sz="4000"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endParaRPr lang="es-ES" dirty="0">
              <a:solidFill>
                <a:srgbClr val="FF0000"/>
              </a:solidFill>
            </a:endParaRPr>
          </a:p>
        </p:txBody>
      </p:sp>
      <p:sp>
        <p:nvSpPr>
          <p:cNvPr id="5" name="4 Rectángulo"/>
          <p:cNvSpPr/>
          <p:nvPr/>
        </p:nvSpPr>
        <p:spPr>
          <a:xfrm>
            <a:off x="1071538" y="2500306"/>
            <a:ext cx="7358114" cy="523220"/>
          </a:xfrm>
          <a:prstGeom prst="rect">
            <a:avLst/>
          </a:prstGeom>
        </p:spPr>
        <p:txBody>
          <a:bodyPr wrap="square">
            <a:spAutoFit/>
          </a:bodyPr>
          <a:lstStyle/>
          <a:p>
            <a:pPr algn="ctr"/>
            <a:endParaRPr lang="es-ES" sz="2800" dirty="0"/>
          </a:p>
        </p:txBody>
      </p:sp>
      <p:graphicFrame>
        <p:nvGraphicFramePr>
          <p:cNvPr id="8" name="5 Tabla">
            <a:extLst>
              <a:ext uri="{FF2B5EF4-FFF2-40B4-BE49-F238E27FC236}">
                <a16:creationId xmlns:a16="http://schemas.microsoft.com/office/drawing/2014/main" id="{3149F1A9-417A-43BC-9781-B6C6B953DFE9}"/>
              </a:ext>
            </a:extLst>
          </p:cNvPr>
          <p:cNvGraphicFramePr>
            <a:graphicFrameLocks noGrp="1"/>
          </p:cNvGraphicFramePr>
          <p:nvPr/>
        </p:nvGraphicFramePr>
        <p:xfrm>
          <a:off x="251520" y="5229200"/>
          <a:ext cx="8712968" cy="914400"/>
        </p:xfrm>
        <a:graphic>
          <a:graphicData uri="http://schemas.openxmlformats.org/drawingml/2006/table">
            <a:tbl>
              <a:tblPr firstRow="1" bandRow="1"/>
              <a:tblGrid>
                <a:gridCol w="6912768">
                  <a:extLst>
                    <a:ext uri="{9D8B030D-6E8A-4147-A177-3AD203B41FA5}">
                      <a16:colId xmlns:a16="http://schemas.microsoft.com/office/drawing/2014/main" val="20000"/>
                    </a:ext>
                  </a:extLst>
                </a:gridCol>
                <a:gridCol w="1800200">
                  <a:extLst>
                    <a:ext uri="{9D8B030D-6E8A-4147-A177-3AD203B41FA5}">
                      <a16:colId xmlns:a16="http://schemas.microsoft.com/office/drawing/2014/main" val="20001"/>
                    </a:ext>
                  </a:extLst>
                </a:gridCol>
              </a:tblGrid>
              <a:tr h="432048">
                <a:tc>
                  <a:txBody>
                    <a:bodyPr/>
                    <a:lstStyle>
                      <a:lvl1pPr marL="0" algn="l" defTabSz="685800" rtl="0" eaLnBrk="1" latinLnBrk="0" hangingPunct="1">
                        <a:defRPr sz="1350" b="1" kern="1200">
                          <a:solidFill>
                            <a:schemeClr val="lt1"/>
                          </a:solidFill>
                          <a:latin typeface="Calibri"/>
                        </a:defRPr>
                      </a:lvl1pPr>
                      <a:lvl2pPr marL="342900" algn="l" defTabSz="685800" rtl="0" eaLnBrk="1" latinLnBrk="0" hangingPunct="1">
                        <a:defRPr sz="1350" b="1" kern="1200">
                          <a:solidFill>
                            <a:schemeClr val="lt1"/>
                          </a:solidFill>
                          <a:latin typeface="Calibri"/>
                        </a:defRPr>
                      </a:lvl2pPr>
                      <a:lvl3pPr marL="685800" algn="l" defTabSz="685800" rtl="0" eaLnBrk="1" latinLnBrk="0" hangingPunct="1">
                        <a:defRPr sz="1350" b="1" kern="1200">
                          <a:solidFill>
                            <a:schemeClr val="lt1"/>
                          </a:solidFill>
                          <a:latin typeface="Calibri"/>
                        </a:defRPr>
                      </a:lvl3pPr>
                      <a:lvl4pPr marL="1028700" algn="l" defTabSz="685800" rtl="0" eaLnBrk="1" latinLnBrk="0" hangingPunct="1">
                        <a:defRPr sz="1350" b="1" kern="1200">
                          <a:solidFill>
                            <a:schemeClr val="lt1"/>
                          </a:solidFill>
                          <a:latin typeface="Calibri"/>
                        </a:defRPr>
                      </a:lvl4pPr>
                      <a:lvl5pPr marL="1371600" algn="l" defTabSz="685800" rtl="0" eaLnBrk="1" latinLnBrk="0" hangingPunct="1">
                        <a:defRPr sz="1350" b="1" kern="1200">
                          <a:solidFill>
                            <a:schemeClr val="lt1"/>
                          </a:solidFill>
                          <a:latin typeface="Calibri"/>
                        </a:defRPr>
                      </a:lvl5pPr>
                      <a:lvl6pPr marL="1714500" algn="l" defTabSz="685800" rtl="0" eaLnBrk="1" latinLnBrk="0" hangingPunct="1">
                        <a:defRPr sz="1350" b="1" kern="1200">
                          <a:solidFill>
                            <a:schemeClr val="lt1"/>
                          </a:solidFill>
                          <a:latin typeface="Calibri"/>
                        </a:defRPr>
                      </a:lvl6pPr>
                      <a:lvl7pPr marL="2057400" algn="l" defTabSz="685800" rtl="0" eaLnBrk="1" latinLnBrk="0" hangingPunct="1">
                        <a:defRPr sz="1350" b="1" kern="1200">
                          <a:solidFill>
                            <a:schemeClr val="lt1"/>
                          </a:solidFill>
                          <a:latin typeface="Calibri"/>
                        </a:defRPr>
                      </a:lvl7pPr>
                      <a:lvl8pPr marL="2400300" algn="l" defTabSz="685800" rtl="0" eaLnBrk="1" latinLnBrk="0" hangingPunct="1">
                        <a:defRPr sz="1350" b="1" kern="1200">
                          <a:solidFill>
                            <a:schemeClr val="lt1"/>
                          </a:solidFill>
                          <a:latin typeface="Calibri"/>
                        </a:defRPr>
                      </a:lvl8pPr>
                      <a:lvl9pPr marL="2743200" algn="l" defTabSz="685800" rtl="0" eaLnBrk="1" latinLnBrk="0" hangingPunct="1">
                        <a:defRPr sz="1350" b="1" kern="1200">
                          <a:solidFill>
                            <a:schemeClr val="lt1"/>
                          </a:solidFill>
                          <a:latin typeface="Calibri"/>
                        </a:defRPr>
                      </a:lvl9pPr>
                    </a:lstStyle>
                    <a:p>
                      <a:r>
                        <a:rPr lang="es-EC" sz="1800" b="1" kern="1200" dirty="0">
                          <a:solidFill>
                            <a:schemeClr val="lt1"/>
                          </a:solidFill>
                          <a:latin typeface="Calibri"/>
                          <a:ea typeface="+mn-ea"/>
                          <a:cs typeface="+mn-cs"/>
                        </a:rPr>
                        <a:t>CONSTRUCCION DE GRADERIOS DE HORMIGON CICLOPEO PARA LOS ESPACIOS CUBIERTOS DE LA COMUNIDAD DE TUNTIAK LA PARROQUIA SAN FRANCISCO DE CHINIMBIMI</a:t>
                      </a:r>
                      <a:endParaRPr lang="es-ES" sz="1800" dirty="0">
                        <a:latin typeface="Arial" panose="020B0604020202020204" pitchFamily="34" charset="0"/>
                        <a:cs typeface="Arial" panose="020B0604020202020204" pitchFamily="34"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F79646"/>
                    </a:solidFill>
                  </a:tcPr>
                </a:tc>
                <a:tc>
                  <a:txBody>
                    <a:bodyPr/>
                    <a:lstStyle>
                      <a:lvl1pPr marL="0" algn="l" defTabSz="685800" rtl="0" eaLnBrk="1" latinLnBrk="0" hangingPunct="1">
                        <a:defRPr sz="1350" b="1" kern="1200">
                          <a:solidFill>
                            <a:schemeClr val="lt1"/>
                          </a:solidFill>
                          <a:latin typeface="Calibri"/>
                        </a:defRPr>
                      </a:lvl1pPr>
                      <a:lvl2pPr marL="342900" algn="l" defTabSz="685800" rtl="0" eaLnBrk="1" latinLnBrk="0" hangingPunct="1">
                        <a:defRPr sz="1350" b="1" kern="1200">
                          <a:solidFill>
                            <a:schemeClr val="lt1"/>
                          </a:solidFill>
                          <a:latin typeface="Calibri"/>
                        </a:defRPr>
                      </a:lvl2pPr>
                      <a:lvl3pPr marL="685800" algn="l" defTabSz="685800" rtl="0" eaLnBrk="1" latinLnBrk="0" hangingPunct="1">
                        <a:defRPr sz="1350" b="1" kern="1200">
                          <a:solidFill>
                            <a:schemeClr val="lt1"/>
                          </a:solidFill>
                          <a:latin typeface="Calibri"/>
                        </a:defRPr>
                      </a:lvl3pPr>
                      <a:lvl4pPr marL="1028700" algn="l" defTabSz="685800" rtl="0" eaLnBrk="1" latinLnBrk="0" hangingPunct="1">
                        <a:defRPr sz="1350" b="1" kern="1200">
                          <a:solidFill>
                            <a:schemeClr val="lt1"/>
                          </a:solidFill>
                          <a:latin typeface="Calibri"/>
                        </a:defRPr>
                      </a:lvl4pPr>
                      <a:lvl5pPr marL="1371600" algn="l" defTabSz="685800" rtl="0" eaLnBrk="1" latinLnBrk="0" hangingPunct="1">
                        <a:defRPr sz="1350" b="1" kern="1200">
                          <a:solidFill>
                            <a:schemeClr val="lt1"/>
                          </a:solidFill>
                          <a:latin typeface="Calibri"/>
                        </a:defRPr>
                      </a:lvl5pPr>
                      <a:lvl6pPr marL="1714500" algn="l" defTabSz="685800" rtl="0" eaLnBrk="1" latinLnBrk="0" hangingPunct="1">
                        <a:defRPr sz="1350" b="1" kern="1200">
                          <a:solidFill>
                            <a:schemeClr val="lt1"/>
                          </a:solidFill>
                          <a:latin typeface="Calibri"/>
                        </a:defRPr>
                      </a:lvl6pPr>
                      <a:lvl7pPr marL="2057400" algn="l" defTabSz="685800" rtl="0" eaLnBrk="1" latinLnBrk="0" hangingPunct="1">
                        <a:defRPr sz="1350" b="1" kern="1200">
                          <a:solidFill>
                            <a:schemeClr val="lt1"/>
                          </a:solidFill>
                          <a:latin typeface="Calibri"/>
                        </a:defRPr>
                      </a:lvl7pPr>
                      <a:lvl8pPr marL="2400300" algn="l" defTabSz="685800" rtl="0" eaLnBrk="1" latinLnBrk="0" hangingPunct="1">
                        <a:defRPr sz="1350" b="1" kern="1200">
                          <a:solidFill>
                            <a:schemeClr val="lt1"/>
                          </a:solidFill>
                          <a:latin typeface="Calibri"/>
                        </a:defRPr>
                      </a:lvl8pPr>
                      <a:lvl9pPr marL="2743200" algn="l" defTabSz="685800" rtl="0" eaLnBrk="1" latinLnBrk="0" hangingPunct="1">
                        <a:defRPr sz="1350" b="1" kern="1200">
                          <a:solidFill>
                            <a:schemeClr val="lt1"/>
                          </a:solidFill>
                          <a:latin typeface="Calibri"/>
                        </a:defRPr>
                      </a:lvl9pPr>
                    </a:lstStyle>
                    <a:p>
                      <a:pPr algn="l"/>
                      <a:r>
                        <a:rPr lang="es-EC" sz="1800" b="1" kern="1200" dirty="0">
                          <a:solidFill>
                            <a:schemeClr val="lt1"/>
                          </a:solidFill>
                          <a:latin typeface="Calibri"/>
                          <a:ea typeface="+mn-ea"/>
                          <a:cs typeface="+mn-cs"/>
                        </a:rPr>
                        <a:t> 11,444.64</a:t>
                      </a:r>
                      <a:endParaRPr lang="es-ES" sz="1800" dirty="0">
                        <a:latin typeface="Arial" panose="020B0604020202020204" pitchFamily="34" charset="0"/>
                        <a:cs typeface="Arial" panose="020B0604020202020204" pitchFamily="34"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F79646"/>
                    </a:solidFill>
                  </a:tcPr>
                </a:tc>
                <a:extLst>
                  <a:ext uri="{0D108BD9-81ED-4DB2-BD59-A6C34878D82A}">
                    <a16:rowId xmlns:a16="http://schemas.microsoft.com/office/drawing/2014/main" val="10000"/>
                  </a:ext>
                </a:extLst>
              </a:tr>
            </a:tbl>
          </a:graphicData>
        </a:graphic>
      </p:graphicFrame>
      <p:pic>
        <p:nvPicPr>
          <p:cNvPr id="6" name="Imagen 5">
            <a:extLst>
              <a:ext uri="{FF2B5EF4-FFF2-40B4-BE49-F238E27FC236}">
                <a16:creationId xmlns:a16="http://schemas.microsoft.com/office/drawing/2014/main" id="{F972FD7D-8228-4011-BAF2-04CF77C0E0B8}"/>
              </a:ext>
            </a:extLst>
          </p:cNvPr>
          <p:cNvPicPr>
            <a:picLocks noChangeAspect="1"/>
          </p:cNvPicPr>
          <p:nvPr/>
        </p:nvPicPr>
        <p:blipFill>
          <a:blip r:embed="rId2">
            <a:extLst>
              <a:ext uri="{28A0092B-C50C-407E-A947-70E740481C1C}">
                <a14:useLocalDpi xmlns:a14="http://schemas.microsoft.com/office/drawing/2010/main" val="0"/>
              </a:ext>
            </a:extLst>
          </a:blip>
          <a:srcRect b="20559"/>
          <a:stretch>
            <a:fillRect/>
          </a:stretch>
        </p:blipFill>
        <p:spPr>
          <a:xfrm>
            <a:off x="538229" y="332656"/>
            <a:ext cx="7457584" cy="4509120"/>
          </a:xfrm>
          <a:prstGeom prst="rect">
            <a:avLst/>
          </a:prstGeom>
        </p:spPr>
      </p:pic>
    </p:spTree>
    <p:extLst>
      <p:ext uri="{BB962C8B-B14F-4D97-AF65-F5344CB8AC3E}">
        <p14:creationId xmlns:p14="http://schemas.microsoft.com/office/powerpoint/2010/main" val="2120827593"/>
      </p:ext>
    </p:extLst>
  </p:cSld>
  <p:clrMapOvr>
    <a:masterClrMapping/>
  </p:clrMapOvr>
  <p:transition spd="slow">
    <p:wip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79512" y="60361"/>
            <a:ext cx="8784976" cy="6624736"/>
          </a:xfrm>
        </p:spPr>
        <p:txBody>
          <a:bodyPr>
            <a:normAutofit fontScale="90000"/>
          </a:bodyPr>
          <a:lstStyle/>
          <a:p>
            <a:br>
              <a:rPr lang="es-ES" sz="4000" b="1" dirty="0">
                <a:solidFill>
                  <a:schemeClr val="tx1"/>
                </a:solidFill>
              </a:rPr>
            </a:br>
            <a:br>
              <a:rPr lang="es-ES" sz="4000"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endParaRPr lang="es-ES" dirty="0">
              <a:solidFill>
                <a:srgbClr val="FF0000"/>
              </a:solidFill>
            </a:endParaRPr>
          </a:p>
        </p:txBody>
      </p:sp>
      <p:sp>
        <p:nvSpPr>
          <p:cNvPr id="5" name="4 Rectángulo"/>
          <p:cNvSpPr/>
          <p:nvPr/>
        </p:nvSpPr>
        <p:spPr>
          <a:xfrm>
            <a:off x="1071538" y="2500306"/>
            <a:ext cx="7358114" cy="523220"/>
          </a:xfrm>
          <a:prstGeom prst="rect">
            <a:avLst/>
          </a:prstGeom>
        </p:spPr>
        <p:txBody>
          <a:bodyPr wrap="square">
            <a:spAutoFit/>
          </a:bodyPr>
          <a:lstStyle/>
          <a:p>
            <a:pPr algn="ctr"/>
            <a:endParaRPr lang="es-ES" sz="2800" dirty="0"/>
          </a:p>
        </p:txBody>
      </p:sp>
      <p:graphicFrame>
        <p:nvGraphicFramePr>
          <p:cNvPr id="8" name="5 Tabla">
            <a:extLst>
              <a:ext uri="{FF2B5EF4-FFF2-40B4-BE49-F238E27FC236}">
                <a16:creationId xmlns:a16="http://schemas.microsoft.com/office/drawing/2014/main" id="{3149F1A9-417A-43BC-9781-B6C6B953DFE9}"/>
              </a:ext>
            </a:extLst>
          </p:cNvPr>
          <p:cNvGraphicFramePr>
            <a:graphicFrameLocks noGrp="1"/>
          </p:cNvGraphicFramePr>
          <p:nvPr>
            <p:extLst>
              <p:ext uri="{D42A27DB-BD31-4B8C-83A1-F6EECF244321}">
                <p14:modId xmlns:p14="http://schemas.microsoft.com/office/powerpoint/2010/main" val="2467717769"/>
              </p:ext>
            </p:extLst>
          </p:nvPr>
        </p:nvGraphicFramePr>
        <p:xfrm>
          <a:off x="251520" y="5229200"/>
          <a:ext cx="8712968" cy="640080"/>
        </p:xfrm>
        <a:graphic>
          <a:graphicData uri="http://schemas.openxmlformats.org/drawingml/2006/table">
            <a:tbl>
              <a:tblPr firstRow="1" bandRow="1"/>
              <a:tblGrid>
                <a:gridCol w="6912768">
                  <a:extLst>
                    <a:ext uri="{9D8B030D-6E8A-4147-A177-3AD203B41FA5}">
                      <a16:colId xmlns:a16="http://schemas.microsoft.com/office/drawing/2014/main" val="20000"/>
                    </a:ext>
                  </a:extLst>
                </a:gridCol>
                <a:gridCol w="1800200">
                  <a:extLst>
                    <a:ext uri="{9D8B030D-6E8A-4147-A177-3AD203B41FA5}">
                      <a16:colId xmlns:a16="http://schemas.microsoft.com/office/drawing/2014/main" val="20001"/>
                    </a:ext>
                  </a:extLst>
                </a:gridCol>
              </a:tblGrid>
              <a:tr h="432048">
                <a:tc>
                  <a:txBody>
                    <a:bodyPr/>
                    <a:lstStyle>
                      <a:lvl1pPr marL="0" algn="l" defTabSz="685800" rtl="0" eaLnBrk="1" latinLnBrk="0" hangingPunct="1">
                        <a:defRPr sz="1350" b="1" kern="1200">
                          <a:solidFill>
                            <a:schemeClr val="lt1"/>
                          </a:solidFill>
                          <a:latin typeface="Calibri"/>
                        </a:defRPr>
                      </a:lvl1pPr>
                      <a:lvl2pPr marL="342900" algn="l" defTabSz="685800" rtl="0" eaLnBrk="1" latinLnBrk="0" hangingPunct="1">
                        <a:defRPr sz="1350" b="1" kern="1200">
                          <a:solidFill>
                            <a:schemeClr val="lt1"/>
                          </a:solidFill>
                          <a:latin typeface="Calibri"/>
                        </a:defRPr>
                      </a:lvl2pPr>
                      <a:lvl3pPr marL="685800" algn="l" defTabSz="685800" rtl="0" eaLnBrk="1" latinLnBrk="0" hangingPunct="1">
                        <a:defRPr sz="1350" b="1" kern="1200">
                          <a:solidFill>
                            <a:schemeClr val="lt1"/>
                          </a:solidFill>
                          <a:latin typeface="Calibri"/>
                        </a:defRPr>
                      </a:lvl3pPr>
                      <a:lvl4pPr marL="1028700" algn="l" defTabSz="685800" rtl="0" eaLnBrk="1" latinLnBrk="0" hangingPunct="1">
                        <a:defRPr sz="1350" b="1" kern="1200">
                          <a:solidFill>
                            <a:schemeClr val="lt1"/>
                          </a:solidFill>
                          <a:latin typeface="Calibri"/>
                        </a:defRPr>
                      </a:lvl4pPr>
                      <a:lvl5pPr marL="1371600" algn="l" defTabSz="685800" rtl="0" eaLnBrk="1" latinLnBrk="0" hangingPunct="1">
                        <a:defRPr sz="1350" b="1" kern="1200">
                          <a:solidFill>
                            <a:schemeClr val="lt1"/>
                          </a:solidFill>
                          <a:latin typeface="Calibri"/>
                        </a:defRPr>
                      </a:lvl5pPr>
                      <a:lvl6pPr marL="1714500" algn="l" defTabSz="685800" rtl="0" eaLnBrk="1" latinLnBrk="0" hangingPunct="1">
                        <a:defRPr sz="1350" b="1" kern="1200">
                          <a:solidFill>
                            <a:schemeClr val="lt1"/>
                          </a:solidFill>
                          <a:latin typeface="Calibri"/>
                        </a:defRPr>
                      </a:lvl6pPr>
                      <a:lvl7pPr marL="2057400" algn="l" defTabSz="685800" rtl="0" eaLnBrk="1" latinLnBrk="0" hangingPunct="1">
                        <a:defRPr sz="1350" b="1" kern="1200">
                          <a:solidFill>
                            <a:schemeClr val="lt1"/>
                          </a:solidFill>
                          <a:latin typeface="Calibri"/>
                        </a:defRPr>
                      </a:lvl7pPr>
                      <a:lvl8pPr marL="2400300" algn="l" defTabSz="685800" rtl="0" eaLnBrk="1" latinLnBrk="0" hangingPunct="1">
                        <a:defRPr sz="1350" b="1" kern="1200">
                          <a:solidFill>
                            <a:schemeClr val="lt1"/>
                          </a:solidFill>
                          <a:latin typeface="Calibri"/>
                        </a:defRPr>
                      </a:lvl8pPr>
                      <a:lvl9pPr marL="2743200" algn="l" defTabSz="685800" rtl="0" eaLnBrk="1" latinLnBrk="0" hangingPunct="1">
                        <a:defRPr sz="1350" b="1" kern="1200">
                          <a:solidFill>
                            <a:schemeClr val="lt1"/>
                          </a:solidFill>
                          <a:latin typeface="Calibri"/>
                        </a:defRPr>
                      </a:lvl9pPr>
                    </a:lstStyle>
                    <a:p>
                      <a:r>
                        <a:rPr lang="es-EC" sz="1800" b="1" kern="1200" dirty="0">
                          <a:solidFill>
                            <a:schemeClr val="lt1"/>
                          </a:solidFill>
                          <a:latin typeface="Calibri"/>
                          <a:ea typeface="+mn-ea"/>
                          <a:cs typeface="+mn-cs"/>
                        </a:rPr>
                        <a:t>CONSTRUCCION DE UNA BATERIA SANITARIA PARA LA COMUNIDAD PANIA</a:t>
                      </a:r>
                      <a:endParaRPr lang="es-ES" sz="1800" dirty="0">
                        <a:latin typeface="Arial" panose="020B0604020202020204" pitchFamily="34" charset="0"/>
                        <a:cs typeface="Arial" panose="020B0604020202020204" pitchFamily="34"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F79646"/>
                    </a:solidFill>
                  </a:tcPr>
                </a:tc>
                <a:tc>
                  <a:txBody>
                    <a:bodyPr/>
                    <a:lstStyle>
                      <a:lvl1pPr marL="0" algn="l" defTabSz="685800" rtl="0" eaLnBrk="1" latinLnBrk="0" hangingPunct="1">
                        <a:defRPr sz="1350" b="1" kern="1200">
                          <a:solidFill>
                            <a:schemeClr val="lt1"/>
                          </a:solidFill>
                          <a:latin typeface="Calibri"/>
                        </a:defRPr>
                      </a:lvl1pPr>
                      <a:lvl2pPr marL="342900" algn="l" defTabSz="685800" rtl="0" eaLnBrk="1" latinLnBrk="0" hangingPunct="1">
                        <a:defRPr sz="1350" b="1" kern="1200">
                          <a:solidFill>
                            <a:schemeClr val="lt1"/>
                          </a:solidFill>
                          <a:latin typeface="Calibri"/>
                        </a:defRPr>
                      </a:lvl2pPr>
                      <a:lvl3pPr marL="685800" algn="l" defTabSz="685800" rtl="0" eaLnBrk="1" latinLnBrk="0" hangingPunct="1">
                        <a:defRPr sz="1350" b="1" kern="1200">
                          <a:solidFill>
                            <a:schemeClr val="lt1"/>
                          </a:solidFill>
                          <a:latin typeface="Calibri"/>
                        </a:defRPr>
                      </a:lvl3pPr>
                      <a:lvl4pPr marL="1028700" algn="l" defTabSz="685800" rtl="0" eaLnBrk="1" latinLnBrk="0" hangingPunct="1">
                        <a:defRPr sz="1350" b="1" kern="1200">
                          <a:solidFill>
                            <a:schemeClr val="lt1"/>
                          </a:solidFill>
                          <a:latin typeface="Calibri"/>
                        </a:defRPr>
                      </a:lvl4pPr>
                      <a:lvl5pPr marL="1371600" algn="l" defTabSz="685800" rtl="0" eaLnBrk="1" latinLnBrk="0" hangingPunct="1">
                        <a:defRPr sz="1350" b="1" kern="1200">
                          <a:solidFill>
                            <a:schemeClr val="lt1"/>
                          </a:solidFill>
                          <a:latin typeface="Calibri"/>
                        </a:defRPr>
                      </a:lvl5pPr>
                      <a:lvl6pPr marL="1714500" algn="l" defTabSz="685800" rtl="0" eaLnBrk="1" latinLnBrk="0" hangingPunct="1">
                        <a:defRPr sz="1350" b="1" kern="1200">
                          <a:solidFill>
                            <a:schemeClr val="lt1"/>
                          </a:solidFill>
                          <a:latin typeface="Calibri"/>
                        </a:defRPr>
                      </a:lvl6pPr>
                      <a:lvl7pPr marL="2057400" algn="l" defTabSz="685800" rtl="0" eaLnBrk="1" latinLnBrk="0" hangingPunct="1">
                        <a:defRPr sz="1350" b="1" kern="1200">
                          <a:solidFill>
                            <a:schemeClr val="lt1"/>
                          </a:solidFill>
                          <a:latin typeface="Calibri"/>
                        </a:defRPr>
                      </a:lvl7pPr>
                      <a:lvl8pPr marL="2400300" algn="l" defTabSz="685800" rtl="0" eaLnBrk="1" latinLnBrk="0" hangingPunct="1">
                        <a:defRPr sz="1350" b="1" kern="1200">
                          <a:solidFill>
                            <a:schemeClr val="lt1"/>
                          </a:solidFill>
                          <a:latin typeface="Calibri"/>
                        </a:defRPr>
                      </a:lvl8pPr>
                      <a:lvl9pPr marL="2743200" algn="l" defTabSz="685800" rtl="0" eaLnBrk="1" latinLnBrk="0" hangingPunct="1">
                        <a:defRPr sz="1350" b="1" kern="1200">
                          <a:solidFill>
                            <a:schemeClr val="lt1"/>
                          </a:solidFill>
                          <a:latin typeface="Calibri"/>
                        </a:defRPr>
                      </a:lvl9pPr>
                    </a:lstStyle>
                    <a:p>
                      <a:pPr algn="l"/>
                      <a:r>
                        <a:rPr lang="es-EC" sz="1800" b="1" kern="1200" dirty="0">
                          <a:solidFill>
                            <a:schemeClr val="lt1"/>
                          </a:solidFill>
                          <a:latin typeface="Calibri"/>
                          <a:ea typeface="+mn-ea"/>
                          <a:cs typeface="+mn-cs"/>
                        </a:rPr>
                        <a:t> 6,460.23</a:t>
                      </a:r>
                      <a:endParaRPr lang="es-ES" sz="1800" dirty="0">
                        <a:latin typeface="Arial" panose="020B0604020202020204" pitchFamily="34" charset="0"/>
                        <a:cs typeface="Arial" panose="020B0604020202020204" pitchFamily="34"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F79646"/>
                    </a:solidFill>
                  </a:tcPr>
                </a:tc>
                <a:extLst>
                  <a:ext uri="{0D108BD9-81ED-4DB2-BD59-A6C34878D82A}">
                    <a16:rowId xmlns:a16="http://schemas.microsoft.com/office/drawing/2014/main" val="10000"/>
                  </a:ext>
                </a:extLst>
              </a:tr>
            </a:tbl>
          </a:graphicData>
        </a:graphic>
      </p:graphicFrame>
      <p:pic>
        <p:nvPicPr>
          <p:cNvPr id="4" name="Imagen 3">
            <a:extLst>
              <a:ext uri="{FF2B5EF4-FFF2-40B4-BE49-F238E27FC236}">
                <a16:creationId xmlns:a16="http://schemas.microsoft.com/office/drawing/2014/main" id="{C34E970A-FDEE-40BD-A749-B9B92E991D9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6" y="176409"/>
            <a:ext cx="4176464" cy="2585507"/>
          </a:xfrm>
          <a:prstGeom prst="rect">
            <a:avLst/>
          </a:prstGeom>
        </p:spPr>
      </p:pic>
      <p:pic>
        <p:nvPicPr>
          <p:cNvPr id="9" name="Imagen 8">
            <a:extLst>
              <a:ext uri="{FF2B5EF4-FFF2-40B4-BE49-F238E27FC236}">
                <a16:creationId xmlns:a16="http://schemas.microsoft.com/office/drawing/2014/main" id="{C757D142-5B79-4ED7-BD0C-ECE9B6A998A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1560" y="2803331"/>
            <a:ext cx="3996444" cy="2372105"/>
          </a:xfrm>
          <a:prstGeom prst="rect">
            <a:avLst/>
          </a:prstGeom>
        </p:spPr>
      </p:pic>
      <p:pic>
        <p:nvPicPr>
          <p:cNvPr id="6" name="Imagen 5">
            <a:extLst>
              <a:ext uri="{FF2B5EF4-FFF2-40B4-BE49-F238E27FC236}">
                <a16:creationId xmlns:a16="http://schemas.microsoft.com/office/drawing/2014/main" id="{3889E91F-6527-4501-AEF4-37DBE4595E9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21875" b="25290"/>
          <a:stretch/>
        </p:blipFill>
        <p:spPr>
          <a:xfrm>
            <a:off x="5003380" y="774532"/>
            <a:ext cx="3716484" cy="3451548"/>
          </a:xfrm>
          <a:prstGeom prst="rect">
            <a:avLst/>
          </a:prstGeom>
        </p:spPr>
      </p:pic>
    </p:spTree>
    <p:extLst>
      <p:ext uri="{BB962C8B-B14F-4D97-AF65-F5344CB8AC3E}">
        <p14:creationId xmlns:p14="http://schemas.microsoft.com/office/powerpoint/2010/main" val="1849663027"/>
      </p:ext>
    </p:extLst>
  </p:cSld>
  <p:clrMapOvr>
    <a:masterClrMapping/>
  </p:clrMapOvr>
  <p:transition spd="slow">
    <p:wip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79512" y="60361"/>
            <a:ext cx="8784976" cy="6624736"/>
          </a:xfrm>
        </p:spPr>
        <p:txBody>
          <a:bodyPr>
            <a:normAutofit fontScale="90000"/>
          </a:bodyPr>
          <a:lstStyle/>
          <a:p>
            <a:br>
              <a:rPr lang="es-ES" sz="4000" b="1" dirty="0">
                <a:solidFill>
                  <a:schemeClr val="tx1"/>
                </a:solidFill>
              </a:rPr>
            </a:br>
            <a:br>
              <a:rPr lang="es-ES" sz="4000"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endParaRPr lang="es-ES" dirty="0">
              <a:solidFill>
                <a:srgbClr val="FF0000"/>
              </a:solidFill>
            </a:endParaRPr>
          </a:p>
        </p:txBody>
      </p:sp>
      <p:sp>
        <p:nvSpPr>
          <p:cNvPr id="5" name="4 Rectángulo"/>
          <p:cNvSpPr/>
          <p:nvPr/>
        </p:nvSpPr>
        <p:spPr>
          <a:xfrm>
            <a:off x="1071538" y="2500306"/>
            <a:ext cx="7358114" cy="523220"/>
          </a:xfrm>
          <a:prstGeom prst="rect">
            <a:avLst/>
          </a:prstGeom>
        </p:spPr>
        <p:txBody>
          <a:bodyPr wrap="square">
            <a:spAutoFit/>
          </a:bodyPr>
          <a:lstStyle/>
          <a:p>
            <a:pPr algn="ctr"/>
            <a:endParaRPr lang="es-ES" sz="2800" dirty="0"/>
          </a:p>
        </p:txBody>
      </p:sp>
      <p:graphicFrame>
        <p:nvGraphicFramePr>
          <p:cNvPr id="8" name="5 Tabla">
            <a:extLst>
              <a:ext uri="{FF2B5EF4-FFF2-40B4-BE49-F238E27FC236}">
                <a16:creationId xmlns:a16="http://schemas.microsoft.com/office/drawing/2014/main" id="{3149F1A9-417A-43BC-9781-B6C6B953DFE9}"/>
              </a:ext>
            </a:extLst>
          </p:cNvPr>
          <p:cNvGraphicFramePr>
            <a:graphicFrameLocks noGrp="1"/>
          </p:cNvGraphicFramePr>
          <p:nvPr>
            <p:extLst>
              <p:ext uri="{D42A27DB-BD31-4B8C-83A1-F6EECF244321}">
                <p14:modId xmlns:p14="http://schemas.microsoft.com/office/powerpoint/2010/main" val="1897631503"/>
              </p:ext>
            </p:extLst>
          </p:nvPr>
        </p:nvGraphicFramePr>
        <p:xfrm>
          <a:off x="251520" y="5229200"/>
          <a:ext cx="8712968" cy="914400"/>
        </p:xfrm>
        <a:graphic>
          <a:graphicData uri="http://schemas.openxmlformats.org/drawingml/2006/table">
            <a:tbl>
              <a:tblPr firstRow="1" bandRow="1"/>
              <a:tblGrid>
                <a:gridCol w="6912768">
                  <a:extLst>
                    <a:ext uri="{9D8B030D-6E8A-4147-A177-3AD203B41FA5}">
                      <a16:colId xmlns:a16="http://schemas.microsoft.com/office/drawing/2014/main" val="20000"/>
                    </a:ext>
                  </a:extLst>
                </a:gridCol>
                <a:gridCol w="1800200">
                  <a:extLst>
                    <a:ext uri="{9D8B030D-6E8A-4147-A177-3AD203B41FA5}">
                      <a16:colId xmlns:a16="http://schemas.microsoft.com/office/drawing/2014/main" val="20001"/>
                    </a:ext>
                  </a:extLst>
                </a:gridCol>
              </a:tblGrid>
              <a:tr h="432048">
                <a:tc>
                  <a:txBody>
                    <a:bodyPr/>
                    <a:lstStyle>
                      <a:lvl1pPr marL="0" algn="l" defTabSz="685800" rtl="0" eaLnBrk="1" latinLnBrk="0" hangingPunct="1">
                        <a:defRPr sz="1350" b="1" kern="1200">
                          <a:solidFill>
                            <a:schemeClr val="lt1"/>
                          </a:solidFill>
                          <a:latin typeface="Calibri"/>
                        </a:defRPr>
                      </a:lvl1pPr>
                      <a:lvl2pPr marL="342900" algn="l" defTabSz="685800" rtl="0" eaLnBrk="1" latinLnBrk="0" hangingPunct="1">
                        <a:defRPr sz="1350" b="1" kern="1200">
                          <a:solidFill>
                            <a:schemeClr val="lt1"/>
                          </a:solidFill>
                          <a:latin typeface="Calibri"/>
                        </a:defRPr>
                      </a:lvl2pPr>
                      <a:lvl3pPr marL="685800" algn="l" defTabSz="685800" rtl="0" eaLnBrk="1" latinLnBrk="0" hangingPunct="1">
                        <a:defRPr sz="1350" b="1" kern="1200">
                          <a:solidFill>
                            <a:schemeClr val="lt1"/>
                          </a:solidFill>
                          <a:latin typeface="Calibri"/>
                        </a:defRPr>
                      </a:lvl3pPr>
                      <a:lvl4pPr marL="1028700" algn="l" defTabSz="685800" rtl="0" eaLnBrk="1" latinLnBrk="0" hangingPunct="1">
                        <a:defRPr sz="1350" b="1" kern="1200">
                          <a:solidFill>
                            <a:schemeClr val="lt1"/>
                          </a:solidFill>
                          <a:latin typeface="Calibri"/>
                        </a:defRPr>
                      </a:lvl4pPr>
                      <a:lvl5pPr marL="1371600" algn="l" defTabSz="685800" rtl="0" eaLnBrk="1" latinLnBrk="0" hangingPunct="1">
                        <a:defRPr sz="1350" b="1" kern="1200">
                          <a:solidFill>
                            <a:schemeClr val="lt1"/>
                          </a:solidFill>
                          <a:latin typeface="Calibri"/>
                        </a:defRPr>
                      </a:lvl5pPr>
                      <a:lvl6pPr marL="1714500" algn="l" defTabSz="685800" rtl="0" eaLnBrk="1" latinLnBrk="0" hangingPunct="1">
                        <a:defRPr sz="1350" b="1" kern="1200">
                          <a:solidFill>
                            <a:schemeClr val="lt1"/>
                          </a:solidFill>
                          <a:latin typeface="Calibri"/>
                        </a:defRPr>
                      </a:lvl6pPr>
                      <a:lvl7pPr marL="2057400" algn="l" defTabSz="685800" rtl="0" eaLnBrk="1" latinLnBrk="0" hangingPunct="1">
                        <a:defRPr sz="1350" b="1" kern="1200">
                          <a:solidFill>
                            <a:schemeClr val="lt1"/>
                          </a:solidFill>
                          <a:latin typeface="Calibri"/>
                        </a:defRPr>
                      </a:lvl7pPr>
                      <a:lvl8pPr marL="2400300" algn="l" defTabSz="685800" rtl="0" eaLnBrk="1" latinLnBrk="0" hangingPunct="1">
                        <a:defRPr sz="1350" b="1" kern="1200">
                          <a:solidFill>
                            <a:schemeClr val="lt1"/>
                          </a:solidFill>
                          <a:latin typeface="Calibri"/>
                        </a:defRPr>
                      </a:lvl8pPr>
                      <a:lvl9pPr marL="2743200" algn="l" defTabSz="685800" rtl="0" eaLnBrk="1" latinLnBrk="0" hangingPunct="1">
                        <a:defRPr sz="1350" b="1" kern="1200">
                          <a:solidFill>
                            <a:schemeClr val="lt1"/>
                          </a:solidFill>
                          <a:latin typeface="Calibri"/>
                        </a:defRPr>
                      </a:lvl9pPr>
                    </a:lstStyle>
                    <a:p>
                      <a:r>
                        <a:rPr lang="es-EC" sz="1800" b="1" kern="1200" dirty="0">
                          <a:solidFill>
                            <a:schemeClr val="lt1"/>
                          </a:solidFill>
                          <a:latin typeface="Calibri"/>
                          <a:ea typeface="+mn-ea"/>
                          <a:cs typeface="+mn-cs"/>
                        </a:rPr>
                        <a:t>OBRA DENOMINADA AMPLIACION DE LA PLATAFORMA DE HORMIGON DEL ESPACIO CUBIERTOI DE LA COMUNIDAD PANIA, PARROQUIA DE SAN FRANCISCO DE CHINIMBIMI</a:t>
                      </a:r>
                      <a:endParaRPr lang="es-ES" sz="1800" dirty="0">
                        <a:latin typeface="Arial" panose="020B0604020202020204" pitchFamily="34" charset="0"/>
                        <a:cs typeface="Arial" panose="020B0604020202020204" pitchFamily="34"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F79646"/>
                    </a:solidFill>
                  </a:tcPr>
                </a:tc>
                <a:tc>
                  <a:txBody>
                    <a:bodyPr/>
                    <a:lstStyle>
                      <a:lvl1pPr marL="0" algn="l" defTabSz="685800" rtl="0" eaLnBrk="1" latinLnBrk="0" hangingPunct="1">
                        <a:defRPr sz="1350" b="1" kern="1200">
                          <a:solidFill>
                            <a:schemeClr val="lt1"/>
                          </a:solidFill>
                          <a:latin typeface="Calibri"/>
                        </a:defRPr>
                      </a:lvl1pPr>
                      <a:lvl2pPr marL="342900" algn="l" defTabSz="685800" rtl="0" eaLnBrk="1" latinLnBrk="0" hangingPunct="1">
                        <a:defRPr sz="1350" b="1" kern="1200">
                          <a:solidFill>
                            <a:schemeClr val="lt1"/>
                          </a:solidFill>
                          <a:latin typeface="Calibri"/>
                        </a:defRPr>
                      </a:lvl2pPr>
                      <a:lvl3pPr marL="685800" algn="l" defTabSz="685800" rtl="0" eaLnBrk="1" latinLnBrk="0" hangingPunct="1">
                        <a:defRPr sz="1350" b="1" kern="1200">
                          <a:solidFill>
                            <a:schemeClr val="lt1"/>
                          </a:solidFill>
                          <a:latin typeface="Calibri"/>
                        </a:defRPr>
                      </a:lvl3pPr>
                      <a:lvl4pPr marL="1028700" algn="l" defTabSz="685800" rtl="0" eaLnBrk="1" latinLnBrk="0" hangingPunct="1">
                        <a:defRPr sz="1350" b="1" kern="1200">
                          <a:solidFill>
                            <a:schemeClr val="lt1"/>
                          </a:solidFill>
                          <a:latin typeface="Calibri"/>
                        </a:defRPr>
                      </a:lvl4pPr>
                      <a:lvl5pPr marL="1371600" algn="l" defTabSz="685800" rtl="0" eaLnBrk="1" latinLnBrk="0" hangingPunct="1">
                        <a:defRPr sz="1350" b="1" kern="1200">
                          <a:solidFill>
                            <a:schemeClr val="lt1"/>
                          </a:solidFill>
                          <a:latin typeface="Calibri"/>
                        </a:defRPr>
                      </a:lvl5pPr>
                      <a:lvl6pPr marL="1714500" algn="l" defTabSz="685800" rtl="0" eaLnBrk="1" latinLnBrk="0" hangingPunct="1">
                        <a:defRPr sz="1350" b="1" kern="1200">
                          <a:solidFill>
                            <a:schemeClr val="lt1"/>
                          </a:solidFill>
                          <a:latin typeface="Calibri"/>
                        </a:defRPr>
                      </a:lvl6pPr>
                      <a:lvl7pPr marL="2057400" algn="l" defTabSz="685800" rtl="0" eaLnBrk="1" latinLnBrk="0" hangingPunct="1">
                        <a:defRPr sz="1350" b="1" kern="1200">
                          <a:solidFill>
                            <a:schemeClr val="lt1"/>
                          </a:solidFill>
                          <a:latin typeface="Calibri"/>
                        </a:defRPr>
                      </a:lvl7pPr>
                      <a:lvl8pPr marL="2400300" algn="l" defTabSz="685800" rtl="0" eaLnBrk="1" latinLnBrk="0" hangingPunct="1">
                        <a:defRPr sz="1350" b="1" kern="1200">
                          <a:solidFill>
                            <a:schemeClr val="lt1"/>
                          </a:solidFill>
                          <a:latin typeface="Calibri"/>
                        </a:defRPr>
                      </a:lvl8pPr>
                      <a:lvl9pPr marL="2743200" algn="l" defTabSz="685800" rtl="0" eaLnBrk="1" latinLnBrk="0" hangingPunct="1">
                        <a:defRPr sz="1350" b="1" kern="1200">
                          <a:solidFill>
                            <a:schemeClr val="lt1"/>
                          </a:solidFill>
                          <a:latin typeface="Calibri"/>
                        </a:defRPr>
                      </a:lvl9pPr>
                    </a:lstStyle>
                    <a:p>
                      <a:pPr algn="l"/>
                      <a:r>
                        <a:rPr lang="es-EC" sz="1800" b="1" kern="1200" dirty="0">
                          <a:solidFill>
                            <a:schemeClr val="lt1"/>
                          </a:solidFill>
                          <a:latin typeface="Calibri"/>
                          <a:ea typeface="+mn-ea"/>
                          <a:cs typeface="+mn-cs"/>
                        </a:rPr>
                        <a:t> </a:t>
                      </a:r>
                      <a:r>
                        <a:rPr lang="es-EC" sz="2000" b="1" kern="1200" dirty="0">
                          <a:solidFill>
                            <a:schemeClr val="lt1"/>
                          </a:solidFill>
                          <a:latin typeface="Calibri"/>
                          <a:ea typeface="+mn-ea"/>
                          <a:cs typeface="+mn-cs"/>
                        </a:rPr>
                        <a:t>4,862.73</a:t>
                      </a:r>
                      <a:endParaRPr lang="es-ES" sz="2000" dirty="0">
                        <a:latin typeface="Arial" panose="020B0604020202020204" pitchFamily="34" charset="0"/>
                        <a:cs typeface="Arial" panose="020B0604020202020204" pitchFamily="34"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F79646"/>
                    </a:solidFill>
                  </a:tcPr>
                </a:tc>
                <a:extLst>
                  <a:ext uri="{0D108BD9-81ED-4DB2-BD59-A6C34878D82A}">
                    <a16:rowId xmlns:a16="http://schemas.microsoft.com/office/drawing/2014/main" val="10000"/>
                  </a:ext>
                </a:extLst>
              </a:tr>
            </a:tbl>
          </a:graphicData>
        </a:graphic>
      </p:graphicFrame>
      <p:pic>
        <p:nvPicPr>
          <p:cNvPr id="6" name="Imagen 5">
            <a:extLst>
              <a:ext uri="{FF2B5EF4-FFF2-40B4-BE49-F238E27FC236}">
                <a16:creationId xmlns:a16="http://schemas.microsoft.com/office/drawing/2014/main" id="{3C431B39-2596-45EE-A6D6-0C6ECA7487BE}"/>
              </a:ext>
            </a:extLst>
          </p:cNvPr>
          <p:cNvPicPr>
            <a:picLocks noChangeAspect="1"/>
          </p:cNvPicPr>
          <p:nvPr/>
        </p:nvPicPr>
        <p:blipFill>
          <a:blip r:embed="rId2" cstate="print">
            <a:extLst>
              <a:ext uri="{28A0092B-C50C-407E-A947-70E740481C1C}">
                <a14:useLocalDpi xmlns:a14="http://schemas.microsoft.com/office/drawing/2010/main" val="0"/>
              </a:ext>
            </a:extLst>
          </a:blip>
          <a:srcRect b="19100"/>
          <a:stretch>
            <a:fillRect/>
          </a:stretch>
        </p:blipFill>
        <p:spPr>
          <a:xfrm>
            <a:off x="5076056" y="172902"/>
            <a:ext cx="3353596" cy="4570889"/>
          </a:xfrm>
          <a:prstGeom prst="rect">
            <a:avLst/>
          </a:prstGeom>
        </p:spPr>
      </p:pic>
      <p:pic>
        <p:nvPicPr>
          <p:cNvPr id="7" name="Imagen 6">
            <a:extLst>
              <a:ext uri="{FF2B5EF4-FFF2-40B4-BE49-F238E27FC236}">
                <a16:creationId xmlns:a16="http://schemas.microsoft.com/office/drawing/2014/main" id="{BA0B2BC3-15B2-4AD6-90D1-A4ECB18598BE}"/>
              </a:ext>
            </a:extLst>
          </p:cNvPr>
          <p:cNvPicPr>
            <a:picLocks noChangeAspect="1"/>
          </p:cNvPicPr>
          <p:nvPr/>
        </p:nvPicPr>
        <p:blipFill>
          <a:blip r:embed="rId3" cstate="print">
            <a:extLst>
              <a:ext uri="{28A0092B-C50C-407E-A947-70E740481C1C}">
                <a14:useLocalDpi xmlns:a14="http://schemas.microsoft.com/office/drawing/2010/main" val="0"/>
              </a:ext>
            </a:extLst>
          </a:blip>
          <a:srcRect b="22700"/>
          <a:stretch>
            <a:fillRect/>
          </a:stretch>
        </p:blipFill>
        <p:spPr>
          <a:xfrm>
            <a:off x="714348" y="1342222"/>
            <a:ext cx="3757601" cy="2232247"/>
          </a:xfrm>
          <a:prstGeom prst="rect">
            <a:avLst/>
          </a:prstGeom>
        </p:spPr>
      </p:pic>
    </p:spTree>
    <p:extLst>
      <p:ext uri="{BB962C8B-B14F-4D97-AF65-F5344CB8AC3E}">
        <p14:creationId xmlns:p14="http://schemas.microsoft.com/office/powerpoint/2010/main" val="2577016789"/>
      </p:ext>
    </p:extLst>
  </p:cSld>
  <p:clrMapOvr>
    <a:masterClrMapping/>
  </p:clrMapOvr>
  <p:transition spd="slow">
    <p:wip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79512" y="60361"/>
            <a:ext cx="8784976" cy="6624736"/>
          </a:xfrm>
        </p:spPr>
        <p:txBody>
          <a:bodyPr>
            <a:normAutofit fontScale="90000"/>
          </a:bodyPr>
          <a:lstStyle/>
          <a:p>
            <a:br>
              <a:rPr lang="es-ES" sz="4000" b="1" dirty="0">
                <a:solidFill>
                  <a:schemeClr val="tx1"/>
                </a:solidFill>
              </a:rPr>
            </a:br>
            <a:br>
              <a:rPr lang="es-ES" sz="4000"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endParaRPr lang="es-ES" dirty="0">
              <a:solidFill>
                <a:srgbClr val="FF0000"/>
              </a:solidFill>
            </a:endParaRPr>
          </a:p>
        </p:txBody>
      </p:sp>
      <p:sp>
        <p:nvSpPr>
          <p:cNvPr id="5" name="4 Rectángulo"/>
          <p:cNvSpPr/>
          <p:nvPr/>
        </p:nvSpPr>
        <p:spPr>
          <a:xfrm>
            <a:off x="1071538" y="2500306"/>
            <a:ext cx="7358114" cy="523220"/>
          </a:xfrm>
          <a:prstGeom prst="rect">
            <a:avLst/>
          </a:prstGeom>
        </p:spPr>
        <p:txBody>
          <a:bodyPr wrap="square">
            <a:spAutoFit/>
          </a:bodyPr>
          <a:lstStyle/>
          <a:p>
            <a:pPr algn="ctr"/>
            <a:endParaRPr lang="es-ES" sz="2800" dirty="0"/>
          </a:p>
        </p:txBody>
      </p:sp>
      <p:graphicFrame>
        <p:nvGraphicFramePr>
          <p:cNvPr id="8" name="5 Tabla">
            <a:extLst>
              <a:ext uri="{FF2B5EF4-FFF2-40B4-BE49-F238E27FC236}">
                <a16:creationId xmlns:a16="http://schemas.microsoft.com/office/drawing/2014/main" id="{3149F1A9-417A-43BC-9781-B6C6B953DFE9}"/>
              </a:ext>
            </a:extLst>
          </p:cNvPr>
          <p:cNvGraphicFramePr>
            <a:graphicFrameLocks noGrp="1"/>
          </p:cNvGraphicFramePr>
          <p:nvPr>
            <p:extLst>
              <p:ext uri="{D42A27DB-BD31-4B8C-83A1-F6EECF244321}">
                <p14:modId xmlns:p14="http://schemas.microsoft.com/office/powerpoint/2010/main" val="2157385703"/>
              </p:ext>
            </p:extLst>
          </p:nvPr>
        </p:nvGraphicFramePr>
        <p:xfrm>
          <a:off x="251520" y="5229200"/>
          <a:ext cx="8712968" cy="640080"/>
        </p:xfrm>
        <a:graphic>
          <a:graphicData uri="http://schemas.openxmlformats.org/drawingml/2006/table">
            <a:tbl>
              <a:tblPr firstRow="1" bandRow="1"/>
              <a:tblGrid>
                <a:gridCol w="6912768">
                  <a:extLst>
                    <a:ext uri="{9D8B030D-6E8A-4147-A177-3AD203B41FA5}">
                      <a16:colId xmlns:a16="http://schemas.microsoft.com/office/drawing/2014/main" val="20000"/>
                    </a:ext>
                  </a:extLst>
                </a:gridCol>
                <a:gridCol w="1800200">
                  <a:extLst>
                    <a:ext uri="{9D8B030D-6E8A-4147-A177-3AD203B41FA5}">
                      <a16:colId xmlns:a16="http://schemas.microsoft.com/office/drawing/2014/main" val="20001"/>
                    </a:ext>
                  </a:extLst>
                </a:gridCol>
              </a:tblGrid>
              <a:tr h="432048">
                <a:tc>
                  <a:txBody>
                    <a:bodyPr/>
                    <a:lstStyle>
                      <a:lvl1pPr marL="0" algn="l" defTabSz="685800" rtl="0" eaLnBrk="1" latinLnBrk="0" hangingPunct="1">
                        <a:defRPr sz="1350" b="1" kern="1200">
                          <a:solidFill>
                            <a:schemeClr val="lt1"/>
                          </a:solidFill>
                          <a:latin typeface="Calibri"/>
                        </a:defRPr>
                      </a:lvl1pPr>
                      <a:lvl2pPr marL="342900" algn="l" defTabSz="685800" rtl="0" eaLnBrk="1" latinLnBrk="0" hangingPunct="1">
                        <a:defRPr sz="1350" b="1" kern="1200">
                          <a:solidFill>
                            <a:schemeClr val="lt1"/>
                          </a:solidFill>
                          <a:latin typeface="Calibri"/>
                        </a:defRPr>
                      </a:lvl2pPr>
                      <a:lvl3pPr marL="685800" algn="l" defTabSz="685800" rtl="0" eaLnBrk="1" latinLnBrk="0" hangingPunct="1">
                        <a:defRPr sz="1350" b="1" kern="1200">
                          <a:solidFill>
                            <a:schemeClr val="lt1"/>
                          </a:solidFill>
                          <a:latin typeface="Calibri"/>
                        </a:defRPr>
                      </a:lvl3pPr>
                      <a:lvl4pPr marL="1028700" algn="l" defTabSz="685800" rtl="0" eaLnBrk="1" latinLnBrk="0" hangingPunct="1">
                        <a:defRPr sz="1350" b="1" kern="1200">
                          <a:solidFill>
                            <a:schemeClr val="lt1"/>
                          </a:solidFill>
                          <a:latin typeface="Calibri"/>
                        </a:defRPr>
                      </a:lvl4pPr>
                      <a:lvl5pPr marL="1371600" algn="l" defTabSz="685800" rtl="0" eaLnBrk="1" latinLnBrk="0" hangingPunct="1">
                        <a:defRPr sz="1350" b="1" kern="1200">
                          <a:solidFill>
                            <a:schemeClr val="lt1"/>
                          </a:solidFill>
                          <a:latin typeface="Calibri"/>
                        </a:defRPr>
                      </a:lvl5pPr>
                      <a:lvl6pPr marL="1714500" algn="l" defTabSz="685800" rtl="0" eaLnBrk="1" latinLnBrk="0" hangingPunct="1">
                        <a:defRPr sz="1350" b="1" kern="1200">
                          <a:solidFill>
                            <a:schemeClr val="lt1"/>
                          </a:solidFill>
                          <a:latin typeface="Calibri"/>
                        </a:defRPr>
                      </a:lvl6pPr>
                      <a:lvl7pPr marL="2057400" algn="l" defTabSz="685800" rtl="0" eaLnBrk="1" latinLnBrk="0" hangingPunct="1">
                        <a:defRPr sz="1350" b="1" kern="1200">
                          <a:solidFill>
                            <a:schemeClr val="lt1"/>
                          </a:solidFill>
                          <a:latin typeface="Calibri"/>
                        </a:defRPr>
                      </a:lvl7pPr>
                      <a:lvl8pPr marL="2400300" algn="l" defTabSz="685800" rtl="0" eaLnBrk="1" latinLnBrk="0" hangingPunct="1">
                        <a:defRPr sz="1350" b="1" kern="1200">
                          <a:solidFill>
                            <a:schemeClr val="lt1"/>
                          </a:solidFill>
                          <a:latin typeface="Calibri"/>
                        </a:defRPr>
                      </a:lvl8pPr>
                      <a:lvl9pPr marL="2743200" algn="l" defTabSz="685800" rtl="0" eaLnBrk="1" latinLnBrk="0" hangingPunct="1">
                        <a:defRPr sz="1350" b="1" kern="1200">
                          <a:solidFill>
                            <a:schemeClr val="lt1"/>
                          </a:solidFill>
                          <a:latin typeface="Calibri"/>
                        </a:defRPr>
                      </a:lvl9pPr>
                    </a:lstStyle>
                    <a:p>
                      <a:r>
                        <a:rPr lang="es-EC" sz="1800" b="1" kern="1200" dirty="0">
                          <a:solidFill>
                            <a:schemeClr val="lt1"/>
                          </a:solidFill>
                          <a:latin typeface="Calibri"/>
                          <a:ea typeface="+mn-ea"/>
                          <a:cs typeface="+mn-cs"/>
                        </a:rPr>
                        <a:t>OBRA DENOMINDA CONSTRUCCION DE CASETAS TIPO MERCADO PARA COMUNIDAD PANIA PARROQUIA DE SAN FRANCISCO DE CHINIMBIMI</a:t>
                      </a:r>
                      <a:endParaRPr lang="es-ES" sz="1800" dirty="0">
                        <a:latin typeface="Arial" panose="020B0604020202020204" pitchFamily="34" charset="0"/>
                        <a:cs typeface="Arial" panose="020B0604020202020204" pitchFamily="34"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F79646"/>
                    </a:solidFill>
                  </a:tcPr>
                </a:tc>
                <a:tc>
                  <a:txBody>
                    <a:bodyPr/>
                    <a:lstStyle>
                      <a:lvl1pPr marL="0" algn="l" defTabSz="685800" rtl="0" eaLnBrk="1" latinLnBrk="0" hangingPunct="1">
                        <a:defRPr sz="1350" b="1" kern="1200">
                          <a:solidFill>
                            <a:schemeClr val="lt1"/>
                          </a:solidFill>
                          <a:latin typeface="Calibri"/>
                        </a:defRPr>
                      </a:lvl1pPr>
                      <a:lvl2pPr marL="342900" algn="l" defTabSz="685800" rtl="0" eaLnBrk="1" latinLnBrk="0" hangingPunct="1">
                        <a:defRPr sz="1350" b="1" kern="1200">
                          <a:solidFill>
                            <a:schemeClr val="lt1"/>
                          </a:solidFill>
                          <a:latin typeface="Calibri"/>
                        </a:defRPr>
                      </a:lvl2pPr>
                      <a:lvl3pPr marL="685800" algn="l" defTabSz="685800" rtl="0" eaLnBrk="1" latinLnBrk="0" hangingPunct="1">
                        <a:defRPr sz="1350" b="1" kern="1200">
                          <a:solidFill>
                            <a:schemeClr val="lt1"/>
                          </a:solidFill>
                          <a:latin typeface="Calibri"/>
                        </a:defRPr>
                      </a:lvl3pPr>
                      <a:lvl4pPr marL="1028700" algn="l" defTabSz="685800" rtl="0" eaLnBrk="1" latinLnBrk="0" hangingPunct="1">
                        <a:defRPr sz="1350" b="1" kern="1200">
                          <a:solidFill>
                            <a:schemeClr val="lt1"/>
                          </a:solidFill>
                          <a:latin typeface="Calibri"/>
                        </a:defRPr>
                      </a:lvl4pPr>
                      <a:lvl5pPr marL="1371600" algn="l" defTabSz="685800" rtl="0" eaLnBrk="1" latinLnBrk="0" hangingPunct="1">
                        <a:defRPr sz="1350" b="1" kern="1200">
                          <a:solidFill>
                            <a:schemeClr val="lt1"/>
                          </a:solidFill>
                          <a:latin typeface="Calibri"/>
                        </a:defRPr>
                      </a:lvl5pPr>
                      <a:lvl6pPr marL="1714500" algn="l" defTabSz="685800" rtl="0" eaLnBrk="1" latinLnBrk="0" hangingPunct="1">
                        <a:defRPr sz="1350" b="1" kern="1200">
                          <a:solidFill>
                            <a:schemeClr val="lt1"/>
                          </a:solidFill>
                          <a:latin typeface="Calibri"/>
                        </a:defRPr>
                      </a:lvl6pPr>
                      <a:lvl7pPr marL="2057400" algn="l" defTabSz="685800" rtl="0" eaLnBrk="1" latinLnBrk="0" hangingPunct="1">
                        <a:defRPr sz="1350" b="1" kern="1200">
                          <a:solidFill>
                            <a:schemeClr val="lt1"/>
                          </a:solidFill>
                          <a:latin typeface="Calibri"/>
                        </a:defRPr>
                      </a:lvl7pPr>
                      <a:lvl8pPr marL="2400300" algn="l" defTabSz="685800" rtl="0" eaLnBrk="1" latinLnBrk="0" hangingPunct="1">
                        <a:defRPr sz="1350" b="1" kern="1200">
                          <a:solidFill>
                            <a:schemeClr val="lt1"/>
                          </a:solidFill>
                          <a:latin typeface="Calibri"/>
                        </a:defRPr>
                      </a:lvl8pPr>
                      <a:lvl9pPr marL="2743200" algn="l" defTabSz="685800" rtl="0" eaLnBrk="1" latinLnBrk="0" hangingPunct="1">
                        <a:defRPr sz="1350" b="1" kern="1200">
                          <a:solidFill>
                            <a:schemeClr val="lt1"/>
                          </a:solidFill>
                          <a:latin typeface="Calibri"/>
                        </a:defRPr>
                      </a:lvl9pPr>
                    </a:lstStyle>
                    <a:p>
                      <a:pPr algn="l"/>
                      <a:r>
                        <a:rPr lang="es-EC" sz="1800" b="1" kern="1200" dirty="0">
                          <a:solidFill>
                            <a:schemeClr val="lt1"/>
                          </a:solidFill>
                          <a:latin typeface="Calibri"/>
                          <a:ea typeface="+mn-ea"/>
                          <a:cs typeface="+mn-cs"/>
                        </a:rPr>
                        <a:t> </a:t>
                      </a:r>
                      <a:r>
                        <a:rPr lang="es-EC" sz="2000" b="1" kern="1200" dirty="0">
                          <a:solidFill>
                            <a:schemeClr val="lt1"/>
                          </a:solidFill>
                          <a:latin typeface="Calibri"/>
                          <a:ea typeface="+mn-ea"/>
                          <a:cs typeface="+mn-cs"/>
                        </a:rPr>
                        <a:t>6,244.51</a:t>
                      </a:r>
                      <a:endParaRPr lang="es-ES" sz="2000" dirty="0">
                        <a:latin typeface="Arial" panose="020B0604020202020204" pitchFamily="34" charset="0"/>
                        <a:cs typeface="Arial" panose="020B0604020202020204" pitchFamily="34"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F79646"/>
                    </a:solidFill>
                  </a:tcPr>
                </a:tc>
                <a:extLst>
                  <a:ext uri="{0D108BD9-81ED-4DB2-BD59-A6C34878D82A}">
                    <a16:rowId xmlns:a16="http://schemas.microsoft.com/office/drawing/2014/main" val="10000"/>
                  </a:ext>
                </a:extLst>
              </a:tr>
            </a:tbl>
          </a:graphicData>
        </a:graphic>
      </p:graphicFrame>
      <p:pic>
        <p:nvPicPr>
          <p:cNvPr id="6" name="Imagen 5">
            <a:extLst>
              <a:ext uri="{FF2B5EF4-FFF2-40B4-BE49-F238E27FC236}">
                <a16:creationId xmlns:a16="http://schemas.microsoft.com/office/drawing/2014/main" id="{7231D99D-FA73-4C17-A152-87B6A2F9065E}"/>
              </a:ext>
            </a:extLst>
          </p:cNvPr>
          <p:cNvPicPr>
            <a:picLocks noChangeAspect="1"/>
          </p:cNvPicPr>
          <p:nvPr/>
        </p:nvPicPr>
        <p:blipFill>
          <a:blip r:embed="rId2">
            <a:extLst>
              <a:ext uri="{28A0092B-C50C-407E-A947-70E740481C1C}">
                <a14:useLocalDpi xmlns:a14="http://schemas.microsoft.com/office/drawing/2010/main" val="0"/>
              </a:ext>
            </a:extLst>
          </a:blip>
          <a:srcRect b="22700"/>
          <a:stretch>
            <a:fillRect/>
          </a:stretch>
        </p:blipFill>
        <p:spPr>
          <a:xfrm>
            <a:off x="1187624" y="940996"/>
            <a:ext cx="6248742" cy="3712139"/>
          </a:xfrm>
          <a:prstGeom prst="rect">
            <a:avLst/>
          </a:prstGeom>
        </p:spPr>
      </p:pic>
    </p:spTree>
    <p:extLst>
      <p:ext uri="{BB962C8B-B14F-4D97-AF65-F5344CB8AC3E}">
        <p14:creationId xmlns:p14="http://schemas.microsoft.com/office/powerpoint/2010/main" val="76988781"/>
      </p:ext>
    </p:extLst>
  </p:cSld>
  <p:clrMapOvr>
    <a:masterClrMapping/>
  </p:clrMapOvr>
  <p:transition spd="slow">
    <p:wip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6A3FAF-BBBC-F977-AB66-39659953B138}"/>
            </a:ext>
          </a:extLst>
        </p:cNvPr>
        <p:cNvGrpSpPr/>
        <p:nvPr/>
      </p:nvGrpSpPr>
      <p:grpSpPr>
        <a:xfrm>
          <a:off x="0" y="0"/>
          <a:ext cx="0" cy="0"/>
          <a:chOff x="0" y="0"/>
          <a:chExt cx="0" cy="0"/>
        </a:xfrm>
      </p:grpSpPr>
      <p:sp>
        <p:nvSpPr>
          <p:cNvPr id="2" name="1 Título">
            <a:extLst>
              <a:ext uri="{FF2B5EF4-FFF2-40B4-BE49-F238E27FC236}">
                <a16:creationId xmlns:a16="http://schemas.microsoft.com/office/drawing/2014/main" id="{1D236470-FEEA-2AFD-B82D-113CD297D156}"/>
              </a:ext>
            </a:extLst>
          </p:cNvPr>
          <p:cNvSpPr>
            <a:spLocks noGrp="1"/>
          </p:cNvSpPr>
          <p:nvPr>
            <p:ph type="ctrTitle"/>
          </p:nvPr>
        </p:nvSpPr>
        <p:spPr>
          <a:xfrm>
            <a:off x="179512" y="60361"/>
            <a:ext cx="8784976" cy="6624736"/>
          </a:xfrm>
        </p:spPr>
        <p:txBody>
          <a:bodyPr>
            <a:normAutofit fontScale="90000"/>
          </a:bodyPr>
          <a:lstStyle/>
          <a:p>
            <a:br>
              <a:rPr lang="es-ES" sz="4000" b="1" dirty="0">
                <a:solidFill>
                  <a:schemeClr val="tx1"/>
                </a:solidFill>
              </a:rPr>
            </a:br>
            <a:br>
              <a:rPr lang="es-ES" sz="4000"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endParaRPr lang="es-ES" dirty="0">
              <a:solidFill>
                <a:srgbClr val="FF0000"/>
              </a:solidFill>
            </a:endParaRPr>
          </a:p>
        </p:txBody>
      </p:sp>
      <p:sp>
        <p:nvSpPr>
          <p:cNvPr id="5" name="4 Rectángulo">
            <a:extLst>
              <a:ext uri="{FF2B5EF4-FFF2-40B4-BE49-F238E27FC236}">
                <a16:creationId xmlns:a16="http://schemas.microsoft.com/office/drawing/2014/main" id="{65D7CA1D-D7EB-1099-B6F3-8F53900CEB77}"/>
              </a:ext>
            </a:extLst>
          </p:cNvPr>
          <p:cNvSpPr/>
          <p:nvPr/>
        </p:nvSpPr>
        <p:spPr>
          <a:xfrm>
            <a:off x="1071538" y="2500306"/>
            <a:ext cx="7358114" cy="523220"/>
          </a:xfrm>
          <a:prstGeom prst="rect">
            <a:avLst/>
          </a:prstGeom>
        </p:spPr>
        <p:txBody>
          <a:bodyPr wrap="square">
            <a:spAutoFit/>
          </a:bodyPr>
          <a:lstStyle/>
          <a:p>
            <a:pPr algn="ctr"/>
            <a:endParaRPr lang="es-ES" sz="2800" dirty="0"/>
          </a:p>
        </p:txBody>
      </p:sp>
      <p:graphicFrame>
        <p:nvGraphicFramePr>
          <p:cNvPr id="8" name="5 Tabla">
            <a:extLst>
              <a:ext uri="{FF2B5EF4-FFF2-40B4-BE49-F238E27FC236}">
                <a16:creationId xmlns:a16="http://schemas.microsoft.com/office/drawing/2014/main" id="{A61ABAC1-58E4-ECBF-A7E1-9F558B482634}"/>
              </a:ext>
            </a:extLst>
          </p:cNvPr>
          <p:cNvGraphicFramePr>
            <a:graphicFrameLocks noGrp="1"/>
          </p:cNvGraphicFramePr>
          <p:nvPr>
            <p:extLst>
              <p:ext uri="{D42A27DB-BD31-4B8C-83A1-F6EECF244321}">
                <p14:modId xmlns:p14="http://schemas.microsoft.com/office/powerpoint/2010/main" val="3110658382"/>
              </p:ext>
            </p:extLst>
          </p:nvPr>
        </p:nvGraphicFramePr>
        <p:xfrm>
          <a:off x="168062" y="4960551"/>
          <a:ext cx="8712968" cy="1188720"/>
        </p:xfrm>
        <a:graphic>
          <a:graphicData uri="http://schemas.openxmlformats.org/drawingml/2006/table">
            <a:tbl>
              <a:tblPr firstRow="1" bandRow="1"/>
              <a:tblGrid>
                <a:gridCol w="6480720">
                  <a:extLst>
                    <a:ext uri="{9D8B030D-6E8A-4147-A177-3AD203B41FA5}">
                      <a16:colId xmlns:a16="http://schemas.microsoft.com/office/drawing/2014/main" val="20000"/>
                    </a:ext>
                  </a:extLst>
                </a:gridCol>
                <a:gridCol w="2232248">
                  <a:extLst>
                    <a:ext uri="{9D8B030D-6E8A-4147-A177-3AD203B41FA5}">
                      <a16:colId xmlns:a16="http://schemas.microsoft.com/office/drawing/2014/main" val="20001"/>
                    </a:ext>
                  </a:extLst>
                </a:gridCol>
              </a:tblGrid>
              <a:tr h="432048">
                <a:tc>
                  <a:txBody>
                    <a:bodyPr/>
                    <a:lstStyle>
                      <a:lvl1pPr marL="0" algn="l" defTabSz="685800" rtl="0" eaLnBrk="1" latinLnBrk="0" hangingPunct="1">
                        <a:defRPr sz="1350" b="1" kern="1200">
                          <a:solidFill>
                            <a:schemeClr val="lt1"/>
                          </a:solidFill>
                          <a:latin typeface="Calibri"/>
                        </a:defRPr>
                      </a:lvl1pPr>
                      <a:lvl2pPr marL="342900" algn="l" defTabSz="685800" rtl="0" eaLnBrk="1" latinLnBrk="0" hangingPunct="1">
                        <a:defRPr sz="1350" b="1" kern="1200">
                          <a:solidFill>
                            <a:schemeClr val="lt1"/>
                          </a:solidFill>
                          <a:latin typeface="Calibri"/>
                        </a:defRPr>
                      </a:lvl2pPr>
                      <a:lvl3pPr marL="685800" algn="l" defTabSz="685800" rtl="0" eaLnBrk="1" latinLnBrk="0" hangingPunct="1">
                        <a:defRPr sz="1350" b="1" kern="1200">
                          <a:solidFill>
                            <a:schemeClr val="lt1"/>
                          </a:solidFill>
                          <a:latin typeface="Calibri"/>
                        </a:defRPr>
                      </a:lvl3pPr>
                      <a:lvl4pPr marL="1028700" algn="l" defTabSz="685800" rtl="0" eaLnBrk="1" latinLnBrk="0" hangingPunct="1">
                        <a:defRPr sz="1350" b="1" kern="1200">
                          <a:solidFill>
                            <a:schemeClr val="lt1"/>
                          </a:solidFill>
                          <a:latin typeface="Calibri"/>
                        </a:defRPr>
                      </a:lvl4pPr>
                      <a:lvl5pPr marL="1371600" algn="l" defTabSz="685800" rtl="0" eaLnBrk="1" latinLnBrk="0" hangingPunct="1">
                        <a:defRPr sz="1350" b="1" kern="1200">
                          <a:solidFill>
                            <a:schemeClr val="lt1"/>
                          </a:solidFill>
                          <a:latin typeface="Calibri"/>
                        </a:defRPr>
                      </a:lvl5pPr>
                      <a:lvl6pPr marL="1714500" algn="l" defTabSz="685800" rtl="0" eaLnBrk="1" latinLnBrk="0" hangingPunct="1">
                        <a:defRPr sz="1350" b="1" kern="1200">
                          <a:solidFill>
                            <a:schemeClr val="lt1"/>
                          </a:solidFill>
                          <a:latin typeface="Calibri"/>
                        </a:defRPr>
                      </a:lvl6pPr>
                      <a:lvl7pPr marL="2057400" algn="l" defTabSz="685800" rtl="0" eaLnBrk="1" latinLnBrk="0" hangingPunct="1">
                        <a:defRPr sz="1350" b="1" kern="1200">
                          <a:solidFill>
                            <a:schemeClr val="lt1"/>
                          </a:solidFill>
                          <a:latin typeface="Calibri"/>
                        </a:defRPr>
                      </a:lvl7pPr>
                      <a:lvl8pPr marL="2400300" algn="l" defTabSz="685800" rtl="0" eaLnBrk="1" latinLnBrk="0" hangingPunct="1">
                        <a:defRPr sz="1350" b="1" kern="1200">
                          <a:solidFill>
                            <a:schemeClr val="lt1"/>
                          </a:solidFill>
                          <a:latin typeface="Calibri"/>
                        </a:defRPr>
                      </a:lvl8pPr>
                      <a:lvl9pPr marL="2743200" algn="l" defTabSz="685800" rtl="0" eaLnBrk="1" latinLnBrk="0" hangingPunct="1">
                        <a:defRPr sz="1350" b="1" kern="1200">
                          <a:solidFill>
                            <a:schemeClr val="lt1"/>
                          </a:solidFill>
                          <a:latin typeface="Calibri"/>
                        </a:defRPr>
                      </a:lvl9pPr>
                    </a:lstStyle>
                    <a:p>
                      <a:r>
                        <a:rPr lang="es-EC" sz="1800" b="1" kern="1200" dirty="0">
                          <a:solidFill>
                            <a:schemeClr val="lt1"/>
                          </a:solidFill>
                          <a:latin typeface="Calibri"/>
                          <a:ea typeface="+mn-ea"/>
                          <a:cs typeface="+mn-cs"/>
                        </a:rPr>
                        <a:t>HORAS MAQUINA PARA LA EJECUCION DEL MANTENIMIENTO DEL DRENAJE VIAL (CUNETAS)  DE LAS VIAS CONECTORES A LAS COMUNIDADES DE PANIA, KURINTZA, TINTIUKNAIT Y PARA LA EJECUCION DEL ENCAUZAMIENTO DE LOS RIACHUELO</a:t>
                      </a:r>
                      <a:endParaRPr lang="es-ES" sz="1800" dirty="0">
                        <a:latin typeface="Arial" panose="020B0604020202020204" pitchFamily="34" charset="0"/>
                        <a:cs typeface="Arial" panose="020B0604020202020204" pitchFamily="34"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F79646"/>
                    </a:solidFill>
                  </a:tcPr>
                </a:tc>
                <a:tc>
                  <a:txBody>
                    <a:bodyPr/>
                    <a:lstStyle>
                      <a:lvl1pPr marL="0" algn="l" defTabSz="685800" rtl="0" eaLnBrk="1" latinLnBrk="0" hangingPunct="1">
                        <a:defRPr sz="1350" b="1" kern="1200">
                          <a:solidFill>
                            <a:schemeClr val="lt1"/>
                          </a:solidFill>
                          <a:latin typeface="Calibri"/>
                        </a:defRPr>
                      </a:lvl1pPr>
                      <a:lvl2pPr marL="342900" algn="l" defTabSz="685800" rtl="0" eaLnBrk="1" latinLnBrk="0" hangingPunct="1">
                        <a:defRPr sz="1350" b="1" kern="1200">
                          <a:solidFill>
                            <a:schemeClr val="lt1"/>
                          </a:solidFill>
                          <a:latin typeface="Calibri"/>
                        </a:defRPr>
                      </a:lvl2pPr>
                      <a:lvl3pPr marL="685800" algn="l" defTabSz="685800" rtl="0" eaLnBrk="1" latinLnBrk="0" hangingPunct="1">
                        <a:defRPr sz="1350" b="1" kern="1200">
                          <a:solidFill>
                            <a:schemeClr val="lt1"/>
                          </a:solidFill>
                          <a:latin typeface="Calibri"/>
                        </a:defRPr>
                      </a:lvl3pPr>
                      <a:lvl4pPr marL="1028700" algn="l" defTabSz="685800" rtl="0" eaLnBrk="1" latinLnBrk="0" hangingPunct="1">
                        <a:defRPr sz="1350" b="1" kern="1200">
                          <a:solidFill>
                            <a:schemeClr val="lt1"/>
                          </a:solidFill>
                          <a:latin typeface="Calibri"/>
                        </a:defRPr>
                      </a:lvl4pPr>
                      <a:lvl5pPr marL="1371600" algn="l" defTabSz="685800" rtl="0" eaLnBrk="1" latinLnBrk="0" hangingPunct="1">
                        <a:defRPr sz="1350" b="1" kern="1200">
                          <a:solidFill>
                            <a:schemeClr val="lt1"/>
                          </a:solidFill>
                          <a:latin typeface="Calibri"/>
                        </a:defRPr>
                      </a:lvl5pPr>
                      <a:lvl6pPr marL="1714500" algn="l" defTabSz="685800" rtl="0" eaLnBrk="1" latinLnBrk="0" hangingPunct="1">
                        <a:defRPr sz="1350" b="1" kern="1200">
                          <a:solidFill>
                            <a:schemeClr val="lt1"/>
                          </a:solidFill>
                          <a:latin typeface="Calibri"/>
                        </a:defRPr>
                      </a:lvl6pPr>
                      <a:lvl7pPr marL="2057400" algn="l" defTabSz="685800" rtl="0" eaLnBrk="1" latinLnBrk="0" hangingPunct="1">
                        <a:defRPr sz="1350" b="1" kern="1200">
                          <a:solidFill>
                            <a:schemeClr val="lt1"/>
                          </a:solidFill>
                          <a:latin typeface="Calibri"/>
                        </a:defRPr>
                      </a:lvl7pPr>
                      <a:lvl8pPr marL="2400300" algn="l" defTabSz="685800" rtl="0" eaLnBrk="1" latinLnBrk="0" hangingPunct="1">
                        <a:defRPr sz="1350" b="1" kern="1200">
                          <a:solidFill>
                            <a:schemeClr val="lt1"/>
                          </a:solidFill>
                          <a:latin typeface="Calibri"/>
                        </a:defRPr>
                      </a:lvl8pPr>
                      <a:lvl9pPr marL="2743200" algn="l" defTabSz="685800" rtl="0" eaLnBrk="1" latinLnBrk="0" hangingPunct="1">
                        <a:defRPr sz="1350" b="1" kern="1200">
                          <a:solidFill>
                            <a:schemeClr val="lt1"/>
                          </a:solidFill>
                          <a:latin typeface="Calibri"/>
                        </a:defRPr>
                      </a:lvl9pPr>
                    </a:lstStyle>
                    <a:p>
                      <a:pPr algn="l"/>
                      <a:r>
                        <a:rPr lang="es-ES" sz="2800" dirty="0">
                          <a:latin typeface="Arial" panose="020B0604020202020204" pitchFamily="34" charset="0"/>
                          <a:cs typeface="Arial" panose="020B0604020202020204" pitchFamily="34" charset="0"/>
                        </a:rPr>
                        <a:t>6.000,00</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F79646"/>
                    </a:solidFill>
                  </a:tcPr>
                </a:tc>
                <a:extLst>
                  <a:ext uri="{0D108BD9-81ED-4DB2-BD59-A6C34878D82A}">
                    <a16:rowId xmlns:a16="http://schemas.microsoft.com/office/drawing/2014/main" val="10000"/>
                  </a:ext>
                </a:extLst>
              </a:tr>
            </a:tbl>
          </a:graphicData>
        </a:graphic>
      </p:graphicFrame>
      <p:pic>
        <p:nvPicPr>
          <p:cNvPr id="4" name="Imagen 3">
            <a:extLst>
              <a:ext uri="{FF2B5EF4-FFF2-40B4-BE49-F238E27FC236}">
                <a16:creationId xmlns:a16="http://schemas.microsoft.com/office/drawing/2014/main" id="{E876AA07-9B54-354E-6E9B-C459634F8B33}"/>
              </a:ext>
            </a:extLst>
          </p:cNvPr>
          <p:cNvPicPr>
            <a:picLocks noChangeAspect="1"/>
          </p:cNvPicPr>
          <p:nvPr/>
        </p:nvPicPr>
        <p:blipFill>
          <a:blip r:embed="rId2">
            <a:extLst>
              <a:ext uri="{28A0092B-C50C-407E-A947-70E740481C1C}">
                <a14:useLocalDpi xmlns:a14="http://schemas.microsoft.com/office/drawing/2010/main" val="0"/>
              </a:ext>
            </a:extLst>
          </a:blip>
          <a:srcRect t="-1692" b="25769"/>
          <a:stretch>
            <a:fillRect/>
          </a:stretch>
        </p:blipFill>
        <p:spPr>
          <a:xfrm>
            <a:off x="529856" y="2551133"/>
            <a:ext cx="5303398" cy="2376264"/>
          </a:xfrm>
          <a:prstGeom prst="rect">
            <a:avLst/>
          </a:prstGeom>
        </p:spPr>
      </p:pic>
      <p:pic>
        <p:nvPicPr>
          <p:cNvPr id="7" name="Imagen 6">
            <a:extLst>
              <a:ext uri="{FF2B5EF4-FFF2-40B4-BE49-F238E27FC236}">
                <a16:creationId xmlns:a16="http://schemas.microsoft.com/office/drawing/2014/main" id="{A86E0519-BA91-30DB-222F-C00B1FF30577}"/>
              </a:ext>
            </a:extLst>
          </p:cNvPr>
          <p:cNvPicPr>
            <a:picLocks noChangeAspect="1"/>
          </p:cNvPicPr>
          <p:nvPr/>
        </p:nvPicPr>
        <p:blipFill>
          <a:blip r:embed="rId3">
            <a:extLst>
              <a:ext uri="{28A0092B-C50C-407E-A947-70E740481C1C}">
                <a14:useLocalDpi xmlns:a14="http://schemas.microsoft.com/office/drawing/2010/main" val="0"/>
              </a:ext>
            </a:extLst>
          </a:blip>
          <a:srcRect t="18212" b="20604"/>
          <a:stretch>
            <a:fillRect/>
          </a:stretch>
        </p:blipFill>
        <p:spPr>
          <a:xfrm>
            <a:off x="536702" y="153501"/>
            <a:ext cx="5187426" cy="2346805"/>
          </a:xfrm>
          <a:prstGeom prst="rect">
            <a:avLst/>
          </a:prstGeom>
        </p:spPr>
      </p:pic>
      <p:pic>
        <p:nvPicPr>
          <p:cNvPr id="12" name="Imagen 11">
            <a:extLst>
              <a:ext uri="{FF2B5EF4-FFF2-40B4-BE49-F238E27FC236}">
                <a16:creationId xmlns:a16="http://schemas.microsoft.com/office/drawing/2014/main" id="{EA672BDD-8551-0627-0B91-45F3AA1FD1DF}"/>
              </a:ext>
            </a:extLst>
          </p:cNvPr>
          <p:cNvPicPr>
            <a:picLocks noChangeAspect="1"/>
          </p:cNvPicPr>
          <p:nvPr/>
        </p:nvPicPr>
        <p:blipFill>
          <a:blip r:embed="rId4">
            <a:extLst>
              <a:ext uri="{28A0092B-C50C-407E-A947-70E740481C1C}">
                <a14:useLocalDpi xmlns:a14="http://schemas.microsoft.com/office/drawing/2010/main" val="0"/>
              </a:ext>
            </a:extLst>
          </a:blip>
          <a:srcRect l="32341" t="4608" r="-601" b="19706"/>
          <a:stretch>
            <a:fillRect/>
          </a:stretch>
        </p:blipFill>
        <p:spPr>
          <a:xfrm>
            <a:off x="6005003" y="476672"/>
            <a:ext cx="2787736" cy="3629397"/>
          </a:xfrm>
          <a:prstGeom prst="rect">
            <a:avLst/>
          </a:prstGeom>
        </p:spPr>
      </p:pic>
    </p:spTree>
    <p:extLst>
      <p:ext uri="{BB962C8B-B14F-4D97-AF65-F5344CB8AC3E}">
        <p14:creationId xmlns:p14="http://schemas.microsoft.com/office/powerpoint/2010/main" val="3476608179"/>
      </p:ext>
    </p:extLst>
  </p:cSld>
  <p:clrMapOvr>
    <a:masterClrMapping/>
  </p:clrMapOvr>
  <p:transition spd="slow">
    <p:wip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FD2C8B-6682-AD81-3FF8-3F8AB31ABC8B}"/>
            </a:ext>
          </a:extLst>
        </p:cNvPr>
        <p:cNvGrpSpPr/>
        <p:nvPr/>
      </p:nvGrpSpPr>
      <p:grpSpPr>
        <a:xfrm>
          <a:off x="0" y="0"/>
          <a:ext cx="0" cy="0"/>
          <a:chOff x="0" y="0"/>
          <a:chExt cx="0" cy="0"/>
        </a:xfrm>
      </p:grpSpPr>
      <p:sp>
        <p:nvSpPr>
          <p:cNvPr id="2" name="1 Título">
            <a:extLst>
              <a:ext uri="{FF2B5EF4-FFF2-40B4-BE49-F238E27FC236}">
                <a16:creationId xmlns:a16="http://schemas.microsoft.com/office/drawing/2014/main" id="{AF9BA167-8FE0-1BF4-6DF1-8D36BA5A6C6E}"/>
              </a:ext>
            </a:extLst>
          </p:cNvPr>
          <p:cNvSpPr>
            <a:spLocks noGrp="1"/>
          </p:cNvSpPr>
          <p:nvPr>
            <p:ph type="ctrTitle"/>
          </p:nvPr>
        </p:nvSpPr>
        <p:spPr>
          <a:xfrm>
            <a:off x="179512" y="60361"/>
            <a:ext cx="8784976" cy="6624736"/>
          </a:xfrm>
        </p:spPr>
        <p:txBody>
          <a:bodyPr>
            <a:normAutofit fontScale="90000"/>
          </a:bodyPr>
          <a:lstStyle/>
          <a:p>
            <a:br>
              <a:rPr lang="es-ES" sz="4000" b="1" dirty="0">
                <a:solidFill>
                  <a:schemeClr val="tx1"/>
                </a:solidFill>
              </a:rPr>
            </a:br>
            <a:br>
              <a:rPr lang="es-ES" sz="4000"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endParaRPr lang="es-ES" dirty="0">
              <a:solidFill>
                <a:srgbClr val="FF0000"/>
              </a:solidFill>
            </a:endParaRPr>
          </a:p>
        </p:txBody>
      </p:sp>
      <p:sp>
        <p:nvSpPr>
          <p:cNvPr id="5" name="4 Rectángulo">
            <a:extLst>
              <a:ext uri="{FF2B5EF4-FFF2-40B4-BE49-F238E27FC236}">
                <a16:creationId xmlns:a16="http://schemas.microsoft.com/office/drawing/2014/main" id="{28563D48-1259-0D63-DE3E-B00AC235CDCF}"/>
              </a:ext>
            </a:extLst>
          </p:cNvPr>
          <p:cNvSpPr/>
          <p:nvPr/>
        </p:nvSpPr>
        <p:spPr>
          <a:xfrm>
            <a:off x="1071538" y="2500306"/>
            <a:ext cx="7358114" cy="523220"/>
          </a:xfrm>
          <a:prstGeom prst="rect">
            <a:avLst/>
          </a:prstGeom>
        </p:spPr>
        <p:txBody>
          <a:bodyPr wrap="square">
            <a:spAutoFit/>
          </a:bodyPr>
          <a:lstStyle/>
          <a:p>
            <a:pPr algn="ctr"/>
            <a:endParaRPr lang="es-ES" sz="2800" dirty="0"/>
          </a:p>
        </p:txBody>
      </p:sp>
      <p:graphicFrame>
        <p:nvGraphicFramePr>
          <p:cNvPr id="8" name="5 Tabla">
            <a:extLst>
              <a:ext uri="{FF2B5EF4-FFF2-40B4-BE49-F238E27FC236}">
                <a16:creationId xmlns:a16="http://schemas.microsoft.com/office/drawing/2014/main" id="{39616802-E290-E16A-1F42-DF4809740624}"/>
              </a:ext>
            </a:extLst>
          </p:cNvPr>
          <p:cNvGraphicFramePr>
            <a:graphicFrameLocks noGrp="1"/>
          </p:cNvGraphicFramePr>
          <p:nvPr>
            <p:extLst>
              <p:ext uri="{D42A27DB-BD31-4B8C-83A1-F6EECF244321}">
                <p14:modId xmlns:p14="http://schemas.microsoft.com/office/powerpoint/2010/main" val="109956290"/>
              </p:ext>
            </p:extLst>
          </p:nvPr>
        </p:nvGraphicFramePr>
        <p:xfrm>
          <a:off x="168062" y="4960551"/>
          <a:ext cx="8712968" cy="1005840"/>
        </p:xfrm>
        <a:graphic>
          <a:graphicData uri="http://schemas.openxmlformats.org/drawingml/2006/table">
            <a:tbl>
              <a:tblPr firstRow="1" bandRow="1"/>
              <a:tblGrid>
                <a:gridCol w="6480720">
                  <a:extLst>
                    <a:ext uri="{9D8B030D-6E8A-4147-A177-3AD203B41FA5}">
                      <a16:colId xmlns:a16="http://schemas.microsoft.com/office/drawing/2014/main" val="20000"/>
                    </a:ext>
                  </a:extLst>
                </a:gridCol>
                <a:gridCol w="2232248">
                  <a:extLst>
                    <a:ext uri="{9D8B030D-6E8A-4147-A177-3AD203B41FA5}">
                      <a16:colId xmlns:a16="http://schemas.microsoft.com/office/drawing/2014/main" val="20001"/>
                    </a:ext>
                  </a:extLst>
                </a:gridCol>
              </a:tblGrid>
              <a:tr h="432048">
                <a:tc>
                  <a:txBody>
                    <a:bodyPr/>
                    <a:lstStyle>
                      <a:lvl1pPr marL="0" algn="l" defTabSz="685800" rtl="0" eaLnBrk="1" latinLnBrk="0" hangingPunct="1">
                        <a:defRPr sz="1350" b="1" kern="1200">
                          <a:solidFill>
                            <a:schemeClr val="lt1"/>
                          </a:solidFill>
                          <a:latin typeface="Calibri"/>
                        </a:defRPr>
                      </a:lvl1pPr>
                      <a:lvl2pPr marL="342900" algn="l" defTabSz="685800" rtl="0" eaLnBrk="1" latinLnBrk="0" hangingPunct="1">
                        <a:defRPr sz="1350" b="1" kern="1200">
                          <a:solidFill>
                            <a:schemeClr val="lt1"/>
                          </a:solidFill>
                          <a:latin typeface="Calibri"/>
                        </a:defRPr>
                      </a:lvl2pPr>
                      <a:lvl3pPr marL="685800" algn="l" defTabSz="685800" rtl="0" eaLnBrk="1" latinLnBrk="0" hangingPunct="1">
                        <a:defRPr sz="1350" b="1" kern="1200">
                          <a:solidFill>
                            <a:schemeClr val="lt1"/>
                          </a:solidFill>
                          <a:latin typeface="Calibri"/>
                        </a:defRPr>
                      </a:lvl3pPr>
                      <a:lvl4pPr marL="1028700" algn="l" defTabSz="685800" rtl="0" eaLnBrk="1" latinLnBrk="0" hangingPunct="1">
                        <a:defRPr sz="1350" b="1" kern="1200">
                          <a:solidFill>
                            <a:schemeClr val="lt1"/>
                          </a:solidFill>
                          <a:latin typeface="Calibri"/>
                        </a:defRPr>
                      </a:lvl4pPr>
                      <a:lvl5pPr marL="1371600" algn="l" defTabSz="685800" rtl="0" eaLnBrk="1" latinLnBrk="0" hangingPunct="1">
                        <a:defRPr sz="1350" b="1" kern="1200">
                          <a:solidFill>
                            <a:schemeClr val="lt1"/>
                          </a:solidFill>
                          <a:latin typeface="Calibri"/>
                        </a:defRPr>
                      </a:lvl5pPr>
                      <a:lvl6pPr marL="1714500" algn="l" defTabSz="685800" rtl="0" eaLnBrk="1" latinLnBrk="0" hangingPunct="1">
                        <a:defRPr sz="1350" b="1" kern="1200">
                          <a:solidFill>
                            <a:schemeClr val="lt1"/>
                          </a:solidFill>
                          <a:latin typeface="Calibri"/>
                        </a:defRPr>
                      </a:lvl6pPr>
                      <a:lvl7pPr marL="2057400" algn="l" defTabSz="685800" rtl="0" eaLnBrk="1" latinLnBrk="0" hangingPunct="1">
                        <a:defRPr sz="1350" b="1" kern="1200">
                          <a:solidFill>
                            <a:schemeClr val="lt1"/>
                          </a:solidFill>
                          <a:latin typeface="Calibri"/>
                        </a:defRPr>
                      </a:lvl7pPr>
                      <a:lvl8pPr marL="2400300" algn="l" defTabSz="685800" rtl="0" eaLnBrk="1" latinLnBrk="0" hangingPunct="1">
                        <a:defRPr sz="1350" b="1" kern="1200">
                          <a:solidFill>
                            <a:schemeClr val="lt1"/>
                          </a:solidFill>
                          <a:latin typeface="Calibri"/>
                        </a:defRPr>
                      </a:lvl8pPr>
                      <a:lvl9pPr marL="2743200" algn="l" defTabSz="685800" rtl="0" eaLnBrk="1" latinLnBrk="0" hangingPunct="1">
                        <a:defRPr sz="1350" b="1" kern="1200">
                          <a:solidFill>
                            <a:schemeClr val="lt1"/>
                          </a:solidFill>
                          <a:latin typeface="Calibri"/>
                        </a:defRPr>
                      </a:lvl9pPr>
                    </a:lstStyle>
                    <a:p>
                      <a:pPr algn="just"/>
                      <a:r>
                        <a:rPr lang="es-ES" sz="2000" dirty="0">
                          <a:latin typeface="Arial" panose="020B0604020202020204" pitchFamily="34" charset="0"/>
                          <a:cs typeface="Arial" panose="020B0604020202020204" pitchFamily="34" charset="0"/>
                        </a:rPr>
                        <a:t>LIQUIDACION DEL PROYECTO REMODELACION DEL PARQUE DE LA CABECERA PARROQUIAL DE SAN FRANCISCO DE CHINIMBIM </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F79646"/>
                    </a:solidFill>
                  </a:tcPr>
                </a:tc>
                <a:tc>
                  <a:txBody>
                    <a:bodyPr/>
                    <a:lstStyle>
                      <a:lvl1pPr marL="0" algn="l" defTabSz="685800" rtl="0" eaLnBrk="1" latinLnBrk="0" hangingPunct="1">
                        <a:defRPr sz="1350" b="1" kern="1200">
                          <a:solidFill>
                            <a:schemeClr val="lt1"/>
                          </a:solidFill>
                          <a:latin typeface="Calibri"/>
                        </a:defRPr>
                      </a:lvl1pPr>
                      <a:lvl2pPr marL="342900" algn="l" defTabSz="685800" rtl="0" eaLnBrk="1" latinLnBrk="0" hangingPunct="1">
                        <a:defRPr sz="1350" b="1" kern="1200">
                          <a:solidFill>
                            <a:schemeClr val="lt1"/>
                          </a:solidFill>
                          <a:latin typeface="Calibri"/>
                        </a:defRPr>
                      </a:lvl2pPr>
                      <a:lvl3pPr marL="685800" algn="l" defTabSz="685800" rtl="0" eaLnBrk="1" latinLnBrk="0" hangingPunct="1">
                        <a:defRPr sz="1350" b="1" kern="1200">
                          <a:solidFill>
                            <a:schemeClr val="lt1"/>
                          </a:solidFill>
                          <a:latin typeface="Calibri"/>
                        </a:defRPr>
                      </a:lvl3pPr>
                      <a:lvl4pPr marL="1028700" algn="l" defTabSz="685800" rtl="0" eaLnBrk="1" latinLnBrk="0" hangingPunct="1">
                        <a:defRPr sz="1350" b="1" kern="1200">
                          <a:solidFill>
                            <a:schemeClr val="lt1"/>
                          </a:solidFill>
                          <a:latin typeface="Calibri"/>
                        </a:defRPr>
                      </a:lvl4pPr>
                      <a:lvl5pPr marL="1371600" algn="l" defTabSz="685800" rtl="0" eaLnBrk="1" latinLnBrk="0" hangingPunct="1">
                        <a:defRPr sz="1350" b="1" kern="1200">
                          <a:solidFill>
                            <a:schemeClr val="lt1"/>
                          </a:solidFill>
                          <a:latin typeface="Calibri"/>
                        </a:defRPr>
                      </a:lvl5pPr>
                      <a:lvl6pPr marL="1714500" algn="l" defTabSz="685800" rtl="0" eaLnBrk="1" latinLnBrk="0" hangingPunct="1">
                        <a:defRPr sz="1350" b="1" kern="1200">
                          <a:solidFill>
                            <a:schemeClr val="lt1"/>
                          </a:solidFill>
                          <a:latin typeface="Calibri"/>
                        </a:defRPr>
                      </a:lvl6pPr>
                      <a:lvl7pPr marL="2057400" algn="l" defTabSz="685800" rtl="0" eaLnBrk="1" latinLnBrk="0" hangingPunct="1">
                        <a:defRPr sz="1350" b="1" kern="1200">
                          <a:solidFill>
                            <a:schemeClr val="lt1"/>
                          </a:solidFill>
                          <a:latin typeface="Calibri"/>
                        </a:defRPr>
                      </a:lvl7pPr>
                      <a:lvl8pPr marL="2400300" algn="l" defTabSz="685800" rtl="0" eaLnBrk="1" latinLnBrk="0" hangingPunct="1">
                        <a:defRPr sz="1350" b="1" kern="1200">
                          <a:solidFill>
                            <a:schemeClr val="lt1"/>
                          </a:solidFill>
                          <a:latin typeface="Calibri"/>
                        </a:defRPr>
                      </a:lvl8pPr>
                      <a:lvl9pPr marL="2743200" algn="l" defTabSz="685800" rtl="0" eaLnBrk="1" latinLnBrk="0" hangingPunct="1">
                        <a:defRPr sz="1350" b="1" kern="1200">
                          <a:solidFill>
                            <a:schemeClr val="lt1"/>
                          </a:solidFill>
                          <a:latin typeface="Calibri"/>
                        </a:defRPr>
                      </a:lvl9pPr>
                    </a:lstStyle>
                    <a:p>
                      <a:pPr algn="l"/>
                      <a:r>
                        <a:rPr lang="es-ES" sz="2800" dirty="0">
                          <a:latin typeface="Arial" panose="020B0604020202020204" pitchFamily="34" charset="0"/>
                          <a:cs typeface="Arial" panose="020B0604020202020204" pitchFamily="34" charset="0"/>
                        </a:rPr>
                        <a:t>35,792.47</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F79646"/>
                    </a:solidFill>
                  </a:tcPr>
                </a:tc>
                <a:extLst>
                  <a:ext uri="{0D108BD9-81ED-4DB2-BD59-A6C34878D82A}">
                    <a16:rowId xmlns:a16="http://schemas.microsoft.com/office/drawing/2014/main" val="10000"/>
                  </a:ext>
                </a:extLst>
              </a:tr>
            </a:tbl>
          </a:graphicData>
        </a:graphic>
      </p:graphicFrame>
      <p:pic>
        <p:nvPicPr>
          <p:cNvPr id="4" name="Imagen 3">
            <a:extLst>
              <a:ext uri="{FF2B5EF4-FFF2-40B4-BE49-F238E27FC236}">
                <a16:creationId xmlns:a16="http://schemas.microsoft.com/office/drawing/2014/main" id="{1F86F727-E249-B1D5-36CD-0A396871EDB1}"/>
              </a:ext>
            </a:extLst>
          </p:cNvPr>
          <p:cNvPicPr>
            <a:picLocks noChangeAspect="1"/>
          </p:cNvPicPr>
          <p:nvPr/>
        </p:nvPicPr>
        <p:blipFill>
          <a:blip r:embed="rId2" cstate="print">
            <a:extLst>
              <a:ext uri="{28A0092B-C50C-407E-A947-70E740481C1C}">
                <a14:useLocalDpi xmlns:a14="http://schemas.microsoft.com/office/drawing/2010/main" val="0"/>
              </a:ext>
            </a:extLst>
          </a:blip>
          <a:srcRect t="11627" b="19710"/>
          <a:stretch>
            <a:fillRect/>
          </a:stretch>
        </p:blipFill>
        <p:spPr>
          <a:xfrm>
            <a:off x="1098962" y="142346"/>
            <a:ext cx="5993318" cy="2477586"/>
          </a:xfrm>
          <a:prstGeom prst="rect">
            <a:avLst/>
          </a:prstGeom>
        </p:spPr>
      </p:pic>
      <p:pic>
        <p:nvPicPr>
          <p:cNvPr id="11" name="Imagen 10">
            <a:extLst>
              <a:ext uri="{FF2B5EF4-FFF2-40B4-BE49-F238E27FC236}">
                <a16:creationId xmlns:a16="http://schemas.microsoft.com/office/drawing/2014/main" id="{3F0BD272-CE15-E71C-7236-20B7AE29A534}"/>
              </a:ext>
            </a:extLst>
          </p:cNvPr>
          <p:cNvPicPr>
            <a:picLocks noChangeAspect="1"/>
          </p:cNvPicPr>
          <p:nvPr/>
        </p:nvPicPr>
        <p:blipFill>
          <a:blip r:embed="rId3">
            <a:extLst>
              <a:ext uri="{28A0092B-C50C-407E-A947-70E740481C1C}">
                <a14:useLocalDpi xmlns:a14="http://schemas.microsoft.com/office/drawing/2010/main" val="0"/>
              </a:ext>
            </a:extLst>
          </a:blip>
          <a:srcRect l="4348" t="41680" r="3436" b="18003"/>
          <a:stretch>
            <a:fillRect/>
          </a:stretch>
        </p:blipFill>
        <p:spPr>
          <a:xfrm>
            <a:off x="714348" y="2678941"/>
            <a:ext cx="6750456" cy="2266943"/>
          </a:xfrm>
          <a:prstGeom prst="rect">
            <a:avLst/>
          </a:prstGeom>
        </p:spPr>
      </p:pic>
    </p:spTree>
    <p:extLst>
      <p:ext uri="{BB962C8B-B14F-4D97-AF65-F5344CB8AC3E}">
        <p14:creationId xmlns:p14="http://schemas.microsoft.com/office/powerpoint/2010/main" val="4188527517"/>
      </p:ext>
    </p:extLst>
  </p:cSld>
  <p:clrMapOvr>
    <a:masterClrMapping/>
  </p:clrMapOvr>
  <p:transition spd="slow">
    <p:wip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E85B40-9CCF-C39E-94E1-E339A97B4E1F}"/>
            </a:ext>
          </a:extLst>
        </p:cNvPr>
        <p:cNvGrpSpPr/>
        <p:nvPr/>
      </p:nvGrpSpPr>
      <p:grpSpPr>
        <a:xfrm>
          <a:off x="0" y="0"/>
          <a:ext cx="0" cy="0"/>
          <a:chOff x="0" y="0"/>
          <a:chExt cx="0" cy="0"/>
        </a:xfrm>
      </p:grpSpPr>
      <p:sp>
        <p:nvSpPr>
          <p:cNvPr id="2" name="1 Título">
            <a:extLst>
              <a:ext uri="{FF2B5EF4-FFF2-40B4-BE49-F238E27FC236}">
                <a16:creationId xmlns:a16="http://schemas.microsoft.com/office/drawing/2014/main" id="{06046642-8E81-3310-1404-358C7421675D}"/>
              </a:ext>
            </a:extLst>
          </p:cNvPr>
          <p:cNvSpPr>
            <a:spLocks noGrp="1"/>
          </p:cNvSpPr>
          <p:nvPr>
            <p:ph type="ctrTitle"/>
          </p:nvPr>
        </p:nvSpPr>
        <p:spPr>
          <a:xfrm>
            <a:off x="179512" y="60361"/>
            <a:ext cx="8784976" cy="6624736"/>
          </a:xfrm>
        </p:spPr>
        <p:txBody>
          <a:bodyPr>
            <a:normAutofit fontScale="90000"/>
          </a:bodyPr>
          <a:lstStyle/>
          <a:p>
            <a:br>
              <a:rPr lang="es-ES" sz="4000" b="1" dirty="0">
                <a:solidFill>
                  <a:schemeClr val="tx1"/>
                </a:solidFill>
              </a:rPr>
            </a:br>
            <a:br>
              <a:rPr lang="es-ES" sz="4000"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endParaRPr lang="es-ES" dirty="0">
              <a:solidFill>
                <a:srgbClr val="FF0000"/>
              </a:solidFill>
            </a:endParaRPr>
          </a:p>
        </p:txBody>
      </p:sp>
      <p:sp>
        <p:nvSpPr>
          <p:cNvPr id="5" name="4 Rectángulo">
            <a:extLst>
              <a:ext uri="{FF2B5EF4-FFF2-40B4-BE49-F238E27FC236}">
                <a16:creationId xmlns:a16="http://schemas.microsoft.com/office/drawing/2014/main" id="{87B73D1F-886F-52BA-55CE-97D188A5A316}"/>
              </a:ext>
            </a:extLst>
          </p:cNvPr>
          <p:cNvSpPr/>
          <p:nvPr/>
        </p:nvSpPr>
        <p:spPr>
          <a:xfrm>
            <a:off x="1071538" y="2500306"/>
            <a:ext cx="7358114" cy="523220"/>
          </a:xfrm>
          <a:prstGeom prst="rect">
            <a:avLst/>
          </a:prstGeom>
        </p:spPr>
        <p:txBody>
          <a:bodyPr wrap="square">
            <a:spAutoFit/>
          </a:bodyPr>
          <a:lstStyle/>
          <a:p>
            <a:pPr algn="ctr"/>
            <a:endParaRPr lang="es-ES" sz="2800" dirty="0"/>
          </a:p>
        </p:txBody>
      </p:sp>
      <p:graphicFrame>
        <p:nvGraphicFramePr>
          <p:cNvPr id="8" name="5 Tabla">
            <a:extLst>
              <a:ext uri="{FF2B5EF4-FFF2-40B4-BE49-F238E27FC236}">
                <a16:creationId xmlns:a16="http://schemas.microsoft.com/office/drawing/2014/main" id="{69536B6D-03AC-7DD9-B677-2BD1410B8DFB}"/>
              </a:ext>
            </a:extLst>
          </p:cNvPr>
          <p:cNvGraphicFramePr>
            <a:graphicFrameLocks noGrp="1"/>
          </p:cNvGraphicFramePr>
          <p:nvPr>
            <p:extLst>
              <p:ext uri="{D42A27DB-BD31-4B8C-83A1-F6EECF244321}">
                <p14:modId xmlns:p14="http://schemas.microsoft.com/office/powerpoint/2010/main" val="1629146819"/>
              </p:ext>
            </p:extLst>
          </p:nvPr>
        </p:nvGraphicFramePr>
        <p:xfrm>
          <a:off x="168062" y="4960551"/>
          <a:ext cx="8712968" cy="701040"/>
        </p:xfrm>
        <a:graphic>
          <a:graphicData uri="http://schemas.openxmlformats.org/drawingml/2006/table">
            <a:tbl>
              <a:tblPr firstRow="1" bandRow="1"/>
              <a:tblGrid>
                <a:gridCol w="6480720">
                  <a:extLst>
                    <a:ext uri="{9D8B030D-6E8A-4147-A177-3AD203B41FA5}">
                      <a16:colId xmlns:a16="http://schemas.microsoft.com/office/drawing/2014/main" val="20000"/>
                    </a:ext>
                  </a:extLst>
                </a:gridCol>
                <a:gridCol w="2232248">
                  <a:extLst>
                    <a:ext uri="{9D8B030D-6E8A-4147-A177-3AD203B41FA5}">
                      <a16:colId xmlns:a16="http://schemas.microsoft.com/office/drawing/2014/main" val="20001"/>
                    </a:ext>
                  </a:extLst>
                </a:gridCol>
              </a:tblGrid>
              <a:tr h="432048">
                <a:tc>
                  <a:txBody>
                    <a:bodyPr/>
                    <a:lstStyle>
                      <a:lvl1pPr marL="0" algn="l" defTabSz="685800" rtl="0" eaLnBrk="1" latinLnBrk="0" hangingPunct="1">
                        <a:defRPr sz="1350" b="1" kern="1200">
                          <a:solidFill>
                            <a:schemeClr val="lt1"/>
                          </a:solidFill>
                          <a:latin typeface="Calibri"/>
                        </a:defRPr>
                      </a:lvl1pPr>
                      <a:lvl2pPr marL="342900" algn="l" defTabSz="685800" rtl="0" eaLnBrk="1" latinLnBrk="0" hangingPunct="1">
                        <a:defRPr sz="1350" b="1" kern="1200">
                          <a:solidFill>
                            <a:schemeClr val="lt1"/>
                          </a:solidFill>
                          <a:latin typeface="Calibri"/>
                        </a:defRPr>
                      </a:lvl2pPr>
                      <a:lvl3pPr marL="685800" algn="l" defTabSz="685800" rtl="0" eaLnBrk="1" latinLnBrk="0" hangingPunct="1">
                        <a:defRPr sz="1350" b="1" kern="1200">
                          <a:solidFill>
                            <a:schemeClr val="lt1"/>
                          </a:solidFill>
                          <a:latin typeface="Calibri"/>
                        </a:defRPr>
                      </a:lvl3pPr>
                      <a:lvl4pPr marL="1028700" algn="l" defTabSz="685800" rtl="0" eaLnBrk="1" latinLnBrk="0" hangingPunct="1">
                        <a:defRPr sz="1350" b="1" kern="1200">
                          <a:solidFill>
                            <a:schemeClr val="lt1"/>
                          </a:solidFill>
                          <a:latin typeface="Calibri"/>
                        </a:defRPr>
                      </a:lvl4pPr>
                      <a:lvl5pPr marL="1371600" algn="l" defTabSz="685800" rtl="0" eaLnBrk="1" latinLnBrk="0" hangingPunct="1">
                        <a:defRPr sz="1350" b="1" kern="1200">
                          <a:solidFill>
                            <a:schemeClr val="lt1"/>
                          </a:solidFill>
                          <a:latin typeface="Calibri"/>
                        </a:defRPr>
                      </a:lvl5pPr>
                      <a:lvl6pPr marL="1714500" algn="l" defTabSz="685800" rtl="0" eaLnBrk="1" latinLnBrk="0" hangingPunct="1">
                        <a:defRPr sz="1350" b="1" kern="1200">
                          <a:solidFill>
                            <a:schemeClr val="lt1"/>
                          </a:solidFill>
                          <a:latin typeface="Calibri"/>
                        </a:defRPr>
                      </a:lvl6pPr>
                      <a:lvl7pPr marL="2057400" algn="l" defTabSz="685800" rtl="0" eaLnBrk="1" latinLnBrk="0" hangingPunct="1">
                        <a:defRPr sz="1350" b="1" kern="1200">
                          <a:solidFill>
                            <a:schemeClr val="lt1"/>
                          </a:solidFill>
                          <a:latin typeface="Calibri"/>
                        </a:defRPr>
                      </a:lvl7pPr>
                      <a:lvl8pPr marL="2400300" algn="l" defTabSz="685800" rtl="0" eaLnBrk="1" latinLnBrk="0" hangingPunct="1">
                        <a:defRPr sz="1350" b="1" kern="1200">
                          <a:solidFill>
                            <a:schemeClr val="lt1"/>
                          </a:solidFill>
                          <a:latin typeface="Calibri"/>
                        </a:defRPr>
                      </a:lvl8pPr>
                      <a:lvl9pPr marL="2743200" algn="l" defTabSz="685800" rtl="0" eaLnBrk="1" latinLnBrk="0" hangingPunct="1">
                        <a:defRPr sz="1350" b="1" kern="1200">
                          <a:solidFill>
                            <a:schemeClr val="lt1"/>
                          </a:solidFill>
                          <a:latin typeface="Calibri"/>
                        </a:defRPr>
                      </a:lvl9pPr>
                    </a:lstStyle>
                    <a:p>
                      <a:pPr algn="just"/>
                      <a:r>
                        <a:rPr lang="es-ES" sz="2000" dirty="0">
                          <a:latin typeface="Arial" panose="020B0604020202020204" pitchFamily="34" charset="0"/>
                          <a:cs typeface="Arial" panose="020B0604020202020204" pitchFamily="34" charset="0"/>
                        </a:rPr>
                        <a:t>PROYECTO CONSTRUCCION DEL COMEDOR COMUNITARIO DE LA COMUNIDAD YAKUAM</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F79646"/>
                    </a:solidFill>
                  </a:tcPr>
                </a:tc>
                <a:tc>
                  <a:txBody>
                    <a:bodyPr/>
                    <a:lstStyle>
                      <a:lvl1pPr marL="0" algn="l" defTabSz="685800" rtl="0" eaLnBrk="1" latinLnBrk="0" hangingPunct="1">
                        <a:defRPr sz="1350" b="1" kern="1200">
                          <a:solidFill>
                            <a:schemeClr val="lt1"/>
                          </a:solidFill>
                          <a:latin typeface="Calibri"/>
                        </a:defRPr>
                      </a:lvl1pPr>
                      <a:lvl2pPr marL="342900" algn="l" defTabSz="685800" rtl="0" eaLnBrk="1" latinLnBrk="0" hangingPunct="1">
                        <a:defRPr sz="1350" b="1" kern="1200">
                          <a:solidFill>
                            <a:schemeClr val="lt1"/>
                          </a:solidFill>
                          <a:latin typeface="Calibri"/>
                        </a:defRPr>
                      </a:lvl2pPr>
                      <a:lvl3pPr marL="685800" algn="l" defTabSz="685800" rtl="0" eaLnBrk="1" latinLnBrk="0" hangingPunct="1">
                        <a:defRPr sz="1350" b="1" kern="1200">
                          <a:solidFill>
                            <a:schemeClr val="lt1"/>
                          </a:solidFill>
                          <a:latin typeface="Calibri"/>
                        </a:defRPr>
                      </a:lvl3pPr>
                      <a:lvl4pPr marL="1028700" algn="l" defTabSz="685800" rtl="0" eaLnBrk="1" latinLnBrk="0" hangingPunct="1">
                        <a:defRPr sz="1350" b="1" kern="1200">
                          <a:solidFill>
                            <a:schemeClr val="lt1"/>
                          </a:solidFill>
                          <a:latin typeface="Calibri"/>
                        </a:defRPr>
                      </a:lvl4pPr>
                      <a:lvl5pPr marL="1371600" algn="l" defTabSz="685800" rtl="0" eaLnBrk="1" latinLnBrk="0" hangingPunct="1">
                        <a:defRPr sz="1350" b="1" kern="1200">
                          <a:solidFill>
                            <a:schemeClr val="lt1"/>
                          </a:solidFill>
                          <a:latin typeface="Calibri"/>
                        </a:defRPr>
                      </a:lvl5pPr>
                      <a:lvl6pPr marL="1714500" algn="l" defTabSz="685800" rtl="0" eaLnBrk="1" latinLnBrk="0" hangingPunct="1">
                        <a:defRPr sz="1350" b="1" kern="1200">
                          <a:solidFill>
                            <a:schemeClr val="lt1"/>
                          </a:solidFill>
                          <a:latin typeface="Calibri"/>
                        </a:defRPr>
                      </a:lvl6pPr>
                      <a:lvl7pPr marL="2057400" algn="l" defTabSz="685800" rtl="0" eaLnBrk="1" latinLnBrk="0" hangingPunct="1">
                        <a:defRPr sz="1350" b="1" kern="1200">
                          <a:solidFill>
                            <a:schemeClr val="lt1"/>
                          </a:solidFill>
                          <a:latin typeface="Calibri"/>
                        </a:defRPr>
                      </a:lvl7pPr>
                      <a:lvl8pPr marL="2400300" algn="l" defTabSz="685800" rtl="0" eaLnBrk="1" latinLnBrk="0" hangingPunct="1">
                        <a:defRPr sz="1350" b="1" kern="1200">
                          <a:solidFill>
                            <a:schemeClr val="lt1"/>
                          </a:solidFill>
                          <a:latin typeface="Calibri"/>
                        </a:defRPr>
                      </a:lvl8pPr>
                      <a:lvl9pPr marL="2743200" algn="l" defTabSz="685800" rtl="0" eaLnBrk="1" latinLnBrk="0" hangingPunct="1">
                        <a:defRPr sz="1350" b="1" kern="1200">
                          <a:solidFill>
                            <a:schemeClr val="lt1"/>
                          </a:solidFill>
                          <a:latin typeface="Calibri"/>
                        </a:defRPr>
                      </a:lvl9pPr>
                    </a:lstStyle>
                    <a:p>
                      <a:pPr algn="l"/>
                      <a:r>
                        <a:rPr lang="es-ES" sz="2800" dirty="0">
                          <a:latin typeface="Arial" panose="020B0604020202020204" pitchFamily="34" charset="0"/>
                          <a:cs typeface="Arial" panose="020B0604020202020204" pitchFamily="34" charset="0"/>
                        </a:rPr>
                        <a:t>8.583,28</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F79646"/>
                    </a:solidFill>
                  </a:tcPr>
                </a:tc>
                <a:extLst>
                  <a:ext uri="{0D108BD9-81ED-4DB2-BD59-A6C34878D82A}">
                    <a16:rowId xmlns:a16="http://schemas.microsoft.com/office/drawing/2014/main" val="10000"/>
                  </a:ext>
                </a:extLst>
              </a:tr>
            </a:tbl>
          </a:graphicData>
        </a:graphic>
      </p:graphicFrame>
      <p:pic>
        <p:nvPicPr>
          <p:cNvPr id="4" name="Imagen 3">
            <a:extLst>
              <a:ext uri="{FF2B5EF4-FFF2-40B4-BE49-F238E27FC236}">
                <a16:creationId xmlns:a16="http://schemas.microsoft.com/office/drawing/2014/main" id="{9D1038FC-0367-CFAC-E2CE-173441562EDB}"/>
              </a:ext>
            </a:extLst>
          </p:cNvPr>
          <p:cNvPicPr>
            <a:picLocks noChangeAspect="1"/>
          </p:cNvPicPr>
          <p:nvPr/>
        </p:nvPicPr>
        <p:blipFill>
          <a:blip r:embed="rId2">
            <a:extLst>
              <a:ext uri="{28A0092B-C50C-407E-A947-70E740481C1C}">
                <a14:useLocalDpi xmlns:a14="http://schemas.microsoft.com/office/drawing/2010/main" val="0"/>
              </a:ext>
            </a:extLst>
          </a:blip>
          <a:srcRect b="24659"/>
          <a:stretch>
            <a:fillRect/>
          </a:stretch>
        </p:blipFill>
        <p:spPr>
          <a:xfrm>
            <a:off x="1155560" y="2356889"/>
            <a:ext cx="5328592" cy="2603662"/>
          </a:xfrm>
          <a:prstGeom prst="rect">
            <a:avLst/>
          </a:prstGeom>
        </p:spPr>
      </p:pic>
      <p:pic>
        <p:nvPicPr>
          <p:cNvPr id="7" name="Imagen 6">
            <a:extLst>
              <a:ext uri="{FF2B5EF4-FFF2-40B4-BE49-F238E27FC236}">
                <a16:creationId xmlns:a16="http://schemas.microsoft.com/office/drawing/2014/main" id="{9C2C94BB-0D85-C2E1-24E1-65C3800A2FC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8062" y="115875"/>
            <a:ext cx="3240360" cy="2185500"/>
          </a:xfrm>
          <a:prstGeom prst="rect">
            <a:avLst/>
          </a:prstGeom>
        </p:spPr>
      </p:pic>
      <p:pic>
        <p:nvPicPr>
          <p:cNvPr id="10" name="Imagen 9">
            <a:extLst>
              <a:ext uri="{FF2B5EF4-FFF2-40B4-BE49-F238E27FC236}">
                <a16:creationId xmlns:a16="http://schemas.microsoft.com/office/drawing/2014/main" id="{B57216A4-BA45-BFB7-9291-8C0C545F1709}"/>
              </a:ext>
            </a:extLst>
          </p:cNvPr>
          <p:cNvPicPr>
            <a:picLocks noChangeAspect="1"/>
          </p:cNvPicPr>
          <p:nvPr/>
        </p:nvPicPr>
        <p:blipFill>
          <a:blip r:embed="rId4" cstate="print">
            <a:extLst>
              <a:ext uri="{28A0092B-C50C-407E-A947-70E740481C1C}">
                <a14:useLocalDpi xmlns:a14="http://schemas.microsoft.com/office/drawing/2010/main" val="0"/>
              </a:ext>
            </a:extLst>
          </a:blip>
          <a:srcRect b="19257"/>
          <a:stretch>
            <a:fillRect/>
          </a:stretch>
        </p:blipFill>
        <p:spPr>
          <a:xfrm>
            <a:off x="4139952" y="589353"/>
            <a:ext cx="3568422" cy="1695828"/>
          </a:xfrm>
          <a:prstGeom prst="rect">
            <a:avLst/>
          </a:prstGeom>
        </p:spPr>
      </p:pic>
    </p:spTree>
    <p:extLst>
      <p:ext uri="{BB962C8B-B14F-4D97-AF65-F5344CB8AC3E}">
        <p14:creationId xmlns:p14="http://schemas.microsoft.com/office/powerpoint/2010/main" val="2852263009"/>
      </p:ext>
    </p:extLst>
  </p:cSld>
  <p:clrMapOvr>
    <a:masterClrMapping/>
  </p:clrMapOvr>
  <p:transition spd="slow">
    <p:wip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D0C988-998C-2752-85C1-C114381F378E}"/>
            </a:ext>
          </a:extLst>
        </p:cNvPr>
        <p:cNvGrpSpPr/>
        <p:nvPr/>
      </p:nvGrpSpPr>
      <p:grpSpPr>
        <a:xfrm>
          <a:off x="0" y="0"/>
          <a:ext cx="0" cy="0"/>
          <a:chOff x="0" y="0"/>
          <a:chExt cx="0" cy="0"/>
        </a:xfrm>
      </p:grpSpPr>
      <p:sp>
        <p:nvSpPr>
          <p:cNvPr id="2" name="1 Título">
            <a:extLst>
              <a:ext uri="{FF2B5EF4-FFF2-40B4-BE49-F238E27FC236}">
                <a16:creationId xmlns:a16="http://schemas.microsoft.com/office/drawing/2014/main" id="{9D0BBA49-9BEE-3BD8-F715-C43292B9394F}"/>
              </a:ext>
            </a:extLst>
          </p:cNvPr>
          <p:cNvSpPr>
            <a:spLocks noGrp="1"/>
          </p:cNvSpPr>
          <p:nvPr>
            <p:ph type="ctrTitle"/>
          </p:nvPr>
        </p:nvSpPr>
        <p:spPr>
          <a:xfrm>
            <a:off x="179512" y="60361"/>
            <a:ext cx="8784976" cy="6624736"/>
          </a:xfrm>
        </p:spPr>
        <p:txBody>
          <a:bodyPr>
            <a:normAutofit fontScale="90000"/>
          </a:bodyPr>
          <a:lstStyle/>
          <a:p>
            <a:br>
              <a:rPr lang="es-ES" sz="4000" b="1" dirty="0">
                <a:solidFill>
                  <a:schemeClr val="tx1"/>
                </a:solidFill>
              </a:rPr>
            </a:br>
            <a:br>
              <a:rPr lang="es-ES" sz="4000"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endParaRPr lang="es-ES" dirty="0">
              <a:solidFill>
                <a:srgbClr val="FF0000"/>
              </a:solidFill>
            </a:endParaRPr>
          </a:p>
        </p:txBody>
      </p:sp>
      <p:sp>
        <p:nvSpPr>
          <p:cNvPr id="5" name="4 Rectángulo">
            <a:extLst>
              <a:ext uri="{FF2B5EF4-FFF2-40B4-BE49-F238E27FC236}">
                <a16:creationId xmlns:a16="http://schemas.microsoft.com/office/drawing/2014/main" id="{A56FFBD6-76D1-F30F-6DAF-1EA46B1D5EA3}"/>
              </a:ext>
            </a:extLst>
          </p:cNvPr>
          <p:cNvSpPr/>
          <p:nvPr/>
        </p:nvSpPr>
        <p:spPr>
          <a:xfrm>
            <a:off x="1071538" y="2500306"/>
            <a:ext cx="7358114" cy="523220"/>
          </a:xfrm>
          <a:prstGeom prst="rect">
            <a:avLst/>
          </a:prstGeom>
        </p:spPr>
        <p:txBody>
          <a:bodyPr wrap="square">
            <a:spAutoFit/>
          </a:bodyPr>
          <a:lstStyle/>
          <a:p>
            <a:pPr algn="ctr"/>
            <a:endParaRPr lang="es-ES" sz="2800" dirty="0"/>
          </a:p>
        </p:txBody>
      </p:sp>
      <p:graphicFrame>
        <p:nvGraphicFramePr>
          <p:cNvPr id="8" name="5 Tabla">
            <a:extLst>
              <a:ext uri="{FF2B5EF4-FFF2-40B4-BE49-F238E27FC236}">
                <a16:creationId xmlns:a16="http://schemas.microsoft.com/office/drawing/2014/main" id="{C7E6D78F-2A42-2B36-3540-EBA63A2E89B0}"/>
              </a:ext>
            </a:extLst>
          </p:cNvPr>
          <p:cNvGraphicFramePr>
            <a:graphicFrameLocks noGrp="1"/>
          </p:cNvGraphicFramePr>
          <p:nvPr>
            <p:extLst>
              <p:ext uri="{D42A27DB-BD31-4B8C-83A1-F6EECF244321}">
                <p14:modId xmlns:p14="http://schemas.microsoft.com/office/powerpoint/2010/main" val="1074062219"/>
              </p:ext>
            </p:extLst>
          </p:nvPr>
        </p:nvGraphicFramePr>
        <p:xfrm>
          <a:off x="168062" y="4960551"/>
          <a:ext cx="8712968" cy="1005840"/>
        </p:xfrm>
        <a:graphic>
          <a:graphicData uri="http://schemas.openxmlformats.org/drawingml/2006/table">
            <a:tbl>
              <a:tblPr firstRow="1" bandRow="1"/>
              <a:tblGrid>
                <a:gridCol w="6480720">
                  <a:extLst>
                    <a:ext uri="{9D8B030D-6E8A-4147-A177-3AD203B41FA5}">
                      <a16:colId xmlns:a16="http://schemas.microsoft.com/office/drawing/2014/main" val="20000"/>
                    </a:ext>
                  </a:extLst>
                </a:gridCol>
                <a:gridCol w="2232248">
                  <a:extLst>
                    <a:ext uri="{9D8B030D-6E8A-4147-A177-3AD203B41FA5}">
                      <a16:colId xmlns:a16="http://schemas.microsoft.com/office/drawing/2014/main" val="20001"/>
                    </a:ext>
                  </a:extLst>
                </a:gridCol>
              </a:tblGrid>
              <a:tr h="432048">
                <a:tc>
                  <a:txBody>
                    <a:bodyPr/>
                    <a:lstStyle>
                      <a:lvl1pPr marL="0" algn="l" defTabSz="685800" rtl="0" eaLnBrk="1" latinLnBrk="0" hangingPunct="1">
                        <a:defRPr sz="1350" b="1" kern="1200">
                          <a:solidFill>
                            <a:schemeClr val="lt1"/>
                          </a:solidFill>
                          <a:latin typeface="Calibri"/>
                        </a:defRPr>
                      </a:lvl1pPr>
                      <a:lvl2pPr marL="342900" algn="l" defTabSz="685800" rtl="0" eaLnBrk="1" latinLnBrk="0" hangingPunct="1">
                        <a:defRPr sz="1350" b="1" kern="1200">
                          <a:solidFill>
                            <a:schemeClr val="lt1"/>
                          </a:solidFill>
                          <a:latin typeface="Calibri"/>
                        </a:defRPr>
                      </a:lvl2pPr>
                      <a:lvl3pPr marL="685800" algn="l" defTabSz="685800" rtl="0" eaLnBrk="1" latinLnBrk="0" hangingPunct="1">
                        <a:defRPr sz="1350" b="1" kern="1200">
                          <a:solidFill>
                            <a:schemeClr val="lt1"/>
                          </a:solidFill>
                          <a:latin typeface="Calibri"/>
                        </a:defRPr>
                      </a:lvl3pPr>
                      <a:lvl4pPr marL="1028700" algn="l" defTabSz="685800" rtl="0" eaLnBrk="1" latinLnBrk="0" hangingPunct="1">
                        <a:defRPr sz="1350" b="1" kern="1200">
                          <a:solidFill>
                            <a:schemeClr val="lt1"/>
                          </a:solidFill>
                          <a:latin typeface="Calibri"/>
                        </a:defRPr>
                      </a:lvl4pPr>
                      <a:lvl5pPr marL="1371600" algn="l" defTabSz="685800" rtl="0" eaLnBrk="1" latinLnBrk="0" hangingPunct="1">
                        <a:defRPr sz="1350" b="1" kern="1200">
                          <a:solidFill>
                            <a:schemeClr val="lt1"/>
                          </a:solidFill>
                          <a:latin typeface="Calibri"/>
                        </a:defRPr>
                      </a:lvl5pPr>
                      <a:lvl6pPr marL="1714500" algn="l" defTabSz="685800" rtl="0" eaLnBrk="1" latinLnBrk="0" hangingPunct="1">
                        <a:defRPr sz="1350" b="1" kern="1200">
                          <a:solidFill>
                            <a:schemeClr val="lt1"/>
                          </a:solidFill>
                          <a:latin typeface="Calibri"/>
                        </a:defRPr>
                      </a:lvl6pPr>
                      <a:lvl7pPr marL="2057400" algn="l" defTabSz="685800" rtl="0" eaLnBrk="1" latinLnBrk="0" hangingPunct="1">
                        <a:defRPr sz="1350" b="1" kern="1200">
                          <a:solidFill>
                            <a:schemeClr val="lt1"/>
                          </a:solidFill>
                          <a:latin typeface="Calibri"/>
                        </a:defRPr>
                      </a:lvl7pPr>
                      <a:lvl8pPr marL="2400300" algn="l" defTabSz="685800" rtl="0" eaLnBrk="1" latinLnBrk="0" hangingPunct="1">
                        <a:defRPr sz="1350" b="1" kern="1200">
                          <a:solidFill>
                            <a:schemeClr val="lt1"/>
                          </a:solidFill>
                          <a:latin typeface="Calibri"/>
                        </a:defRPr>
                      </a:lvl8pPr>
                      <a:lvl9pPr marL="2743200" algn="l" defTabSz="685800" rtl="0" eaLnBrk="1" latinLnBrk="0" hangingPunct="1">
                        <a:defRPr sz="1350" b="1" kern="1200">
                          <a:solidFill>
                            <a:schemeClr val="lt1"/>
                          </a:solidFill>
                          <a:latin typeface="Calibri"/>
                        </a:defRPr>
                      </a:lvl9pPr>
                    </a:lstStyle>
                    <a:p>
                      <a:pPr algn="just"/>
                      <a:r>
                        <a:rPr lang="es-ES" sz="2000" dirty="0">
                          <a:latin typeface="Arial" panose="020B0604020202020204" pitchFamily="34" charset="0"/>
                          <a:cs typeface="Arial" panose="020B0604020202020204" pitchFamily="34" charset="0"/>
                        </a:rPr>
                        <a:t>PROYECTO CONTRUCCION DEL GRADERIO DEL ESPACIO CUBIERTO EN LA COMUNIDAD TINTIUKNAINT</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F79646"/>
                    </a:solidFill>
                  </a:tcPr>
                </a:tc>
                <a:tc>
                  <a:txBody>
                    <a:bodyPr/>
                    <a:lstStyle>
                      <a:lvl1pPr marL="0" algn="l" defTabSz="685800" rtl="0" eaLnBrk="1" latinLnBrk="0" hangingPunct="1">
                        <a:defRPr sz="1350" b="1" kern="1200">
                          <a:solidFill>
                            <a:schemeClr val="lt1"/>
                          </a:solidFill>
                          <a:latin typeface="Calibri"/>
                        </a:defRPr>
                      </a:lvl1pPr>
                      <a:lvl2pPr marL="342900" algn="l" defTabSz="685800" rtl="0" eaLnBrk="1" latinLnBrk="0" hangingPunct="1">
                        <a:defRPr sz="1350" b="1" kern="1200">
                          <a:solidFill>
                            <a:schemeClr val="lt1"/>
                          </a:solidFill>
                          <a:latin typeface="Calibri"/>
                        </a:defRPr>
                      </a:lvl2pPr>
                      <a:lvl3pPr marL="685800" algn="l" defTabSz="685800" rtl="0" eaLnBrk="1" latinLnBrk="0" hangingPunct="1">
                        <a:defRPr sz="1350" b="1" kern="1200">
                          <a:solidFill>
                            <a:schemeClr val="lt1"/>
                          </a:solidFill>
                          <a:latin typeface="Calibri"/>
                        </a:defRPr>
                      </a:lvl3pPr>
                      <a:lvl4pPr marL="1028700" algn="l" defTabSz="685800" rtl="0" eaLnBrk="1" latinLnBrk="0" hangingPunct="1">
                        <a:defRPr sz="1350" b="1" kern="1200">
                          <a:solidFill>
                            <a:schemeClr val="lt1"/>
                          </a:solidFill>
                          <a:latin typeface="Calibri"/>
                        </a:defRPr>
                      </a:lvl4pPr>
                      <a:lvl5pPr marL="1371600" algn="l" defTabSz="685800" rtl="0" eaLnBrk="1" latinLnBrk="0" hangingPunct="1">
                        <a:defRPr sz="1350" b="1" kern="1200">
                          <a:solidFill>
                            <a:schemeClr val="lt1"/>
                          </a:solidFill>
                          <a:latin typeface="Calibri"/>
                        </a:defRPr>
                      </a:lvl5pPr>
                      <a:lvl6pPr marL="1714500" algn="l" defTabSz="685800" rtl="0" eaLnBrk="1" latinLnBrk="0" hangingPunct="1">
                        <a:defRPr sz="1350" b="1" kern="1200">
                          <a:solidFill>
                            <a:schemeClr val="lt1"/>
                          </a:solidFill>
                          <a:latin typeface="Calibri"/>
                        </a:defRPr>
                      </a:lvl6pPr>
                      <a:lvl7pPr marL="2057400" algn="l" defTabSz="685800" rtl="0" eaLnBrk="1" latinLnBrk="0" hangingPunct="1">
                        <a:defRPr sz="1350" b="1" kern="1200">
                          <a:solidFill>
                            <a:schemeClr val="lt1"/>
                          </a:solidFill>
                          <a:latin typeface="Calibri"/>
                        </a:defRPr>
                      </a:lvl7pPr>
                      <a:lvl8pPr marL="2400300" algn="l" defTabSz="685800" rtl="0" eaLnBrk="1" latinLnBrk="0" hangingPunct="1">
                        <a:defRPr sz="1350" b="1" kern="1200">
                          <a:solidFill>
                            <a:schemeClr val="lt1"/>
                          </a:solidFill>
                          <a:latin typeface="Calibri"/>
                        </a:defRPr>
                      </a:lvl8pPr>
                      <a:lvl9pPr marL="2743200" algn="l" defTabSz="685800" rtl="0" eaLnBrk="1" latinLnBrk="0" hangingPunct="1">
                        <a:defRPr sz="1350" b="1" kern="1200">
                          <a:solidFill>
                            <a:schemeClr val="lt1"/>
                          </a:solidFill>
                          <a:latin typeface="Calibri"/>
                        </a:defRPr>
                      </a:lvl9pPr>
                    </a:lstStyle>
                    <a:p>
                      <a:pPr algn="l"/>
                      <a:r>
                        <a:rPr lang="es-ES" sz="2800" dirty="0">
                          <a:latin typeface="Arial" panose="020B0604020202020204" pitchFamily="34" charset="0"/>
                          <a:cs typeface="Arial" panose="020B0604020202020204" pitchFamily="34" charset="0"/>
                        </a:rPr>
                        <a:t>11.177,93</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F79646"/>
                    </a:solidFill>
                  </a:tcPr>
                </a:tc>
                <a:extLst>
                  <a:ext uri="{0D108BD9-81ED-4DB2-BD59-A6C34878D82A}">
                    <a16:rowId xmlns:a16="http://schemas.microsoft.com/office/drawing/2014/main" val="10000"/>
                  </a:ext>
                </a:extLst>
              </a:tr>
            </a:tbl>
          </a:graphicData>
        </a:graphic>
      </p:graphicFrame>
      <p:pic>
        <p:nvPicPr>
          <p:cNvPr id="7" name="Imagen 6">
            <a:extLst>
              <a:ext uri="{FF2B5EF4-FFF2-40B4-BE49-F238E27FC236}">
                <a16:creationId xmlns:a16="http://schemas.microsoft.com/office/drawing/2014/main" id="{9BE9C8A3-3B89-358C-76CE-B5B5090816B6}"/>
              </a:ext>
            </a:extLst>
          </p:cNvPr>
          <p:cNvPicPr>
            <a:picLocks noChangeAspect="1"/>
          </p:cNvPicPr>
          <p:nvPr/>
        </p:nvPicPr>
        <p:blipFill>
          <a:blip r:embed="rId2">
            <a:extLst>
              <a:ext uri="{28A0092B-C50C-407E-A947-70E740481C1C}">
                <a14:useLocalDpi xmlns:a14="http://schemas.microsoft.com/office/drawing/2010/main" val="0"/>
              </a:ext>
            </a:extLst>
          </a:blip>
          <a:srcRect t="23457" b="11444"/>
          <a:stretch>
            <a:fillRect/>
          </a:stretch>
        </p:blipFill>
        <p:spPr>
          <a:xfrm>
            <a:off x="395536" y="172903"/>
            <a:ext cx="3855749" cy="4464496"/>
          </a:xfrm>
          <a:prstGeom prst="rect">
            <a:avLst/>
          </a:prstGeom>
        </p:spPr>
      </p:pic>
      <p:pic>
        <p:nvPicPr>
          <p:cNvPr id="10" name="Imagen 9">
            <a:extLst>
              <a:ext uri="{FF2B5EF4-FFF2-40B4-BE49-F238E27FC236}">
                <a16:creationId xmlns:a16="http://schemas.microsoft.com/office/drawing/2014/main" id="{9D0FFE90-59FB-FC79-0365-9DFD8C4BE7D2}"/>
              </a:ext>
            </a:extLst>
          </p:cNvPr>
          <p:cNvPicPr>
            <a:picLocks noChangeAspect="1"/>
          </p:cNvPicPr>
          <p:nvPr/>
        </p:nvPicPr>
        <p:blipFill>
          <a:blip r:embed="rId3">
            <a:extLst>
              <a:ext uri="{28A0092B-C50C-407E-A947-70E740481C1C}">
                <a14:useLocalDpi xmlns:a14="http://schemas.microsoft.com/office/drawing/2010/main" val="0"/>
              </a:ext>
            </a:extLst>
          </a:blip>
          <a:srcRect t="13939" r="9739" b="40912"/>
          <a:stretch>
            <a:fillRect/>
          </a:stretch>
        </p:blipFill>
        <p:spPr>
          <a:xfrm>
            <a:off x="4355976" y="154458"/>
            <a:ext cx="4229761" cy="4464495"/>
          </a:xfrm>
          <a:prstGeom prst="rect">
            <a:avLst/>
          </a:prstGeom>
        </p:spPr>
      </p:pic>
    </p:spTree>
    <p:extLst>
      <p:ext uri="{BB962C8B-B14F-4D97-AF65-F5344CB8AC3E}">
        <p14:creationId xmlns:p14="http://schemas.microsoft.com/office/powerpoint/2010/main" val="1752901079"/>
      </p:ext>
    </p:extLst>
  </p:cSld>
  <p:clrMapOvr>
    <a:masterClrMapping/>
  </p:clrMapOvr>
  <p:transition spd="slow">
    <p:wip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849547-A143-8EE6-5B71-6ECA3F9ED661}"/>
            </a:ext>
          </a:extLst>
        </p:cNvPr>
        <p:cNvGrpSpPr/>
        <p:nvPr/>
      </p:nvGrpSpPr>
      <p:grpSpPr>
        <a:xfrm>
          <a:off x="0" y="0"/>
          <a:ext cx="0" cy="0"/>
          <a:chOff x="0" y="0"/>
          <a:chExt cx="0" cy="0"/>
        </a:xfrm>
      </p:grpSpPr>
      <p:sp>
        <p:nvSpPr>
          <p:cNvPr id="2" name="1 Título">
            <a:extLst>
              <a:ext uri="{FF2B5EF4-FFF2-40B4-BE49-F238E27FC236}">
                <a16:creationId xmlns:a16="http://schemas.microsoft.com/office/drawing/2014/main" id="{82BEE25E-7AEC-FF5B-4AB1-D5E46A74CD22}"/>
              </a:ext>
            </a:extLst>
          </p:cNvPr>
          <p:cNvSpPr>
            <a:spLocks noGrp="1"/>
          </p:cNvSpPr>
          <p:nvPr>
            <p:ph type="ctrTitle"/>
          </p:nvPr>
        </p:nvSpPr>
        <p:spPr>
          <a:xfrm>
            <a:off x="179512" y="60361"/>
            <a:ext cx="8784976" cy="6624736"/>
          </a:xfrm>
        </p:spPr>
        <p:txBody>
          <a:bodyPr>
            <a:normAutofit fontScale="90000"/>
          </a:bodyPr>
          <a:lstStyle/>
          <a:p>
            <a:br>
              <a:rPr lang="es-ES" sz="4000" b="1" dirty="0">
                <a:solidFill>
                  <a:schemeClr val="tx1"/>
                </a:solidFill>
              </a:rPr>
            </a:br>
            <a:br>
              <a:rPr lang="es-ES" sz="4000"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endParaRPr lang="es-ES" dirty="0">
              <a:solidFill>
                <a:srgbClr val="FF0000"/>
              </a:solidFill>
            </a:endParaRPr>
          </a:p>
        </p:txBody>
      </p:sp>
      <p:sp>
        <p:nvSpPr>
          <p:cNvPr id="5" name="4 Rectángulo">
            <a:extLst>
              <a:ext uri="{FF2B5EF4-FFF2-40B4-BE49-F238E27FC236}">
                <a16:creationId xmlns:a16="http://schemas.microsoft.com/office/drawing/2014/main" id="{73D696F3-5764-2FA6-70BE-BF9FF7DDD637}"/>
              </a:ext>
            </a:extLst>
          </p:cNvPr>
          <p:cNvSpPr/>
          <p:nvPr/>
        </p:nvSpPr>
        <p:spPr>
          <a:xfrm>
            <a:off x="1071538" y="2500306"/>
            <a:ext cx="7358114" cy="523220"/>
          </a:xfrm>
          <a:prstGeom prst="rect">
            <a:avLst/>
          </a:prstGeom>
        </p:spPr>
        <p:txBody>
          <a:bodyPr wrap="square">
            <a:spAutoFit/>
          </a:bodyPr>
          <a:lstStyle/>
          <a:p>
            <a:pPr algn="ctr"/>
            <a:endParaRPr lang="es-ES" sz="2800" dirty="0"/>
          </a:p>
        </p:txBody>
      </p:sp>
      <p:graphicFrame>
        <p:nvGraphicFramePr>
          <p:cNvPr id="8" name="5 Tabla">
            <a:extLst>
              <a:ext uri="{FF2B5EF4-FFF2-40B4-BE49-F238E27FC236}">
                <a16:creationId xmlns:a16="http://schemas.microsoft.com/office/drawing/2014/main" id="{521A0954-F6F1-E5B5-4B48-F373EA16015F}"/>
              </a:ext>
            </a:extLst>
          </p:cNvPr>
          <p:cNvGraphicFramePr>
            <a:graphicFrameLocks noGrp="1"/>
          </p:cNvGraphicFramePr>
          <p:nvPr>
            <p:extLst>
              <p:ext uri="{D42A27DB-BD31-4B8C-83A1-F6EECF244321}">
                <p14:modId xmlns:p14="http://schemas.microsoft.com/office/powerpoint/2010/main" val="445458399"/>
              </p:ext>
            </p:extLst>
          </p:nvPr>
        </p:nvGraphicFramePr>
        <p:xfrm>
          <a:off x="251520" y="5229200"/>
          <a:ext cx="8712968" cy="701040"/>
        </p:xfrm>
        <a:graphic>
          <a:graphicData uri="http://schemas.openxmlformats.org/drawingml/2006/table">
            <a:tbl>
              <a:tblPr firstRow="1" bandRow="1"/>
              <a:tblGrid>
                <a:gridCol w="6480720">
                  <a:extLst>
                    <a:ext uri="{9D8B030D-6E8A-4147-A177-3AD203B41FA5}">
                      <a16:colId xmlns:a16="http://schemas.microsoft.com/office/drawing/2014/main" val="20000"/>
                    </a:ext>
                  </a:extLst>
                </a:gridCol>
                <a:gridCol w="2232248">
                  <a:extLst>
                    <a:ext uri="{9D8B030D-6E8A-4147-A177-3AD203B41FA5}">
                      <a16:colId xmlns:a16="http://schemas.microsoft.com/office/drawing/2014/main" val="20001"/>
                    </a:ext>
                  </a:extLst>
                </a:gridCol>
              </a:tblGrid>
              <a:tr h="432048">
                <a:tc>
                  <a:txBody>
                    <a:bodyPr/>
                    <a:lstStyle>
                      <a:lvl1pPr marL="0" algn="l" defTabSz="685800" rtl="0" eaLnBrk="1" latinLnBrk="0" hangingPunct="1">
                        <a:defRPr sz="1350" b="1" kern="1200">
                          <a:solidFill>
                            <a:schemeClr val="lt1"/>
                          </a:solidFill>
                          <a:latin typeface="Calibri"/>
                        </a:defRPr>
                      </a:lvl1pPr>
                      <a:lvl2pPr marL="342900" algn="l" defTabSz="685800" rtl="0" eaLnBrk="1" latinLnBrk="0" hangingPunct="1">
                        <a:defRPr sz="1350" b="1" kern="1200">
                          <a:solidFill>
                            <a:schemeClr val="lt1"/>
                          </a:solidFill>
                          <a:latin typeface="Calibri"/>
                        </a:defRPr>
                      </a:lvl2pPr>
                      <a:lvl3pPr marL="685800" algn="l" defTabSz="685800" rtl="0" eaLnBrk="1" latinLnBrk="0" hangingPunct="1">
                        <a:defRPr sz="1350" b="1" kern="1200">
                          <a:solidFill>
                            <a:schemeClr val="lt1"/>
                          </a:solidFill>
                          <a:latin typeface="Calibri"/>
                        </a:defRPr>
                      </a:lvl3pPr>
                      <a:lvl4pPr marL="1028700" algn="l" defTabSz="685800" rtl="0" eaLnBrk="1" latinLnBrk="0" hangingPunct="1">
                        <a:defRPr sz="1350" b="1" kern="1200">
                          <a:solidFill>
                            <a:schemeClr val="lt1"/>
                          </a:solidFill>
                          <a:latin typeface="Calibri"/>
                        </a:defRPr>
                      </a:lvl4pPr>
                      <a:lvl5pPr marL="1371600" algn="l" defTabSz="685800" rtl="0" eaLnBrk="1" latinLnBrk="0" hangingPunct="1">
                        <a:defRPr sz="1350" b="1" kern="1200">
                          <a:solidFill>
                            <a:schemeClr val="lt1"/>
                          </a:solidFill>
                          <a:latin typeface="Calibri"/>
                        </a:defRPr>
                      </a:lvl5pPr>
                      <a:lvl6pPr marL="1714500" algn="l" defTabSz="685800" rtl="0" eaLnBrk="1" latinLnBrk="0" hangingPunct="1">
                        <a:defRPr sz="1350" b="1" kern="1200">
                          <a:solidFill>
                            <a:schemeClr val="lt1"/>
                          </a:solidFill>
                          <a:latin typeface="Calibri"/>
                        </a:defRPr>
                      </a:lvl6pPr>
                      <a:lvl7pPr marL="2057400" algn="l" defTabSz="685800" rtl="0" eaLnBrk="1" latinLnBrk="0" hangingPunct="1">
                        <a:defRPr sz="1350" b="1" kern="1200">
                          <a:solidFill>
                            <a:schemeClr val="lt1"/>
                          </a:solidFill>
                          <a:latin typeface="Calibri"/>
                        </a:defRPr>
                      </a:lvl7pPr>
                      <a:lvl8pPr marL="2400300" algn="l" defTabSz="685800" rtl="0" eaLnBrk="1" latinLnBrk="0" hangingPunct="1">
                        <a:defRPr sz="1350" b="1" kern="1200">
                          <a:solidFill>
                            <a:schemeClr val="lt1"/>
                          </a:solidFill>
                          <a:latin typeface="Calibri"/>
                        </a:defRPr>
                      </a:lvl8pPr>
                      <a:lvl9pPr marL="2743200" algn="l" defTabSz="685800" rtl="0" eaLnBrk="1" latinLnBrk="0" hangingPunct="1">
                        <a:defRPr sz="1350" b="1" kern="1200">
                          <a:solidFill>
                            <a:schemeClr val="lt1"/>
                          </a:solidFill>
                          <a:latin typeface="Calibri"/>
                        </a:defRPr>
                      </a:lvl9pPr>
                    </a:lstStyle>
                    <a:p>
                      <a:pPr algn="just"/>
                      <a:r>
                        <a:rPr lang="es-ES" sz="2000" dirty="0">
                          <a:latin typeface="Arial" panose="020B0604020202020204" pitchFamily="34" charset="0"/>
                          <a:cs typeface="Arial" panose="020B0604020202020204" pitchFamily="34" charset="0"/>
                        </a:rPr>
                        <a:t>PROYECTO ILUMINACION DEL ESPACIO CUBIERTO EN LA COMUNIDAD DE TINTIUKNAINT</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F79646"/>
                    </a:solidFill>
                  </a:tcPr>
                </a:tc>
                <a:tc>
                  <a:txBody>
                    <a:bodyPr/>
                    <a:lstStyle>
                      <a:lvl1pPr marL="0" algn="l" defTabSz="685800" rtl="0" eaLnBrk="1" latinLnBrk="0" hangingPunct="1">
                        <a:defRPr sz="1350" b="1" kern="1200">
                          <a:solidFill>
                            <a:schemeClr val="lt1"/>
                          </a:solidFill>
                          <a:latin typeface="Calibri"/>
                        </a:defRPr>
                      </a:lvl1pPr>
                      <a:lvl2pPr marL="342900" algn="l" defTabSz="685800" rtl="0" eaLnBrk="1" latinLnBrk="0" hangingPunct="1">
                        <a:defRPr sz="1350" b="1" kern="1200">
                          <a:solidFill>
                            <a:schemeClr val="lt1"/>
                          </a:solidFill>
                          <a:latin typeface="Calibri"/>
                        </a:defRPr>
                      </a:lvl2pPr>
                      <a:lvl3pPr marL="685800" algn="l" defTabSz="685800" rtl="0" eaLnBrk="1" latinLnBrk="0" hangingPunct="1">
                        <a:defRPr sz="1350" b="1" kern="1200">
                          <a:solidFill>
                            <a:schemeClr val="lt1"/>
                          </a:solidFill>
                          <a:latin typeface="Calibri"/>
                        </a:defRPr>
                      </a:lvl3pPr>
                      <a:lvl4pPr marL="1028700" algn="l" defTabSz="685800" rtl="0" eaLnBrk="1" latinLnBrk="0" hangingPunct="1">
                        <a:defRPr sz="1350" b="1" kern="1200">
                          <a:solidFill>
                            <a:schemeClr val="lt1"/>
                          </a:solidFill>
                          <a:latin typeface="Calibri"/>
                        </a:defRPr>
                      </a:lvl4pPr>
                      <a:lvl5pPr marL="1371600" algn="l" defTabSz="685800" rtl="0" eaLnBrk="1" latinLnBrk="0" hangingPunct="1">
                        <a:defRPr sz="1350" b="1" kern="1200">
                          <a:solidFill>
                            <a:schemeClr val="lt1"/>
                          </a:solidFill>
                          <a:latin typeface="Calibri"/>
                        </a:defRPr>
                      </a:lvl5pPr>
                      <a:lvl6pPr marL="1714500" algn="l" defTabSz="685800" rtl="0" eaLnBrk="1" latinLnBrk="0" hangingPunct="1">
                        <a:defRPr sz="1350" b="1" kern="1200">
                          <a:solidFill>
                            <a:schemeClr val="lt1"/>
                          </a:solidFill>
                          <a:latin typeface="Calibri"/>
                        </a:defRPr>
                      </a:lvl6pPr>
                      <a:lvl7pPr marL="2057400" algn="l" defTabSz="685800" rtl="0" eaLnBrk="1" latinLnBrk="0" hangingPunct="1">
                        <a:defRPr sz="1350" b="1" kern="1200">
                          <a:solidFill>
                            <a:schemeClr val="lt1"/>
                          </a:solidFill>
                          <a:latin typeface="Calibri"/>
                        </a:defRPr>
                      </a:lvl7pPr>
                      <a:lvl8pPr marL="2400300" algn="l" defTabSz="685800" rtl="0" eaLnBrk="1" latinLnBrk="0" hangingPunct="1">
                        <a:defRPr sz="1350" b="1" kern="1200">
                          <a:solidFill>
                            <a:schemeClr val="lt1"/>
                          </a:solidFill>
                          <a:latin typeface="Calibri"/>
                        </a:defRPr>
                      </a:lvl8pPr>
                      <a:lvl9pPr marL="2743200" algn="l" defTabSz="685800" rtl="0" eaLnBrk="1" latinLnBrk="0" hangingPunct="1">
                        <a:defRPr sz="1350" b="1" kern="1200">
                          <a:solidFill>
                            <a:schemeClr val="lt1"/>
                          </a:solidFill>
                          <a:latin typeface="Calibri"/>
                        </a:defRPr>
                      </a:lvl9pPr>
                    </a:lstStyle>
                    <a:p>
                      <a:pPr algn="l"/>
                      <a:r>
                        <a:rPr lang="es-ES" sz="2800" dirty="0">
                          <a:latin typeface="Arial" panose="020B0604020202020204" pitchFamily="34" charset="0"/>
                          <a:cs typeface="Arial" panose="020B0604020202020204" pitchFamily="34" charset="0"/>
                        </a:rPr>
                        <a:t>6.189,50</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F79646"/>
                    </a:solidFill>
                  </a:tcPr>
                </a:tc>
                <a:extLst>
                  <a:ext uri="{0D108BD9-81ED-4DB2-BD59-A6C34878D82A}">
                    <a16:rowId xmlns:a16="http://schemas.microsoft.com/office/drawing/2014/main" val="10000"/>
                  </a:ext>
                </a:extLst>
              </a:tr>
            </a:tbl>
          </a:graphicData>
        </a:graphic>
      </p:graphicFrame>
      <p:pic>
        <p:nvPicPr>
          <p:cNvPr id="6" name="Imagen 5">
            <a:extLst>
              <a:ext uri="{FF2B5EF4-FFF2-40B4-BE49-F238E27FC236}">
                <a16:creationId xmlns:a16="http://schemas.microsoft.com/office/drawing/2014/main" id="{CEBAD5E3-68C2-495D-A49A-B5550018388F}"/>
              </a:ext>
            </a:extLst>
          </p:cNvPr>
          <p:cNvPicPr/>
          <p:nvPr/>
        </p:nvPicPr>
        <p:blipFill rotWithShape="1">
          <a:blip r:embed="rId2" cstate="print">
            <a:extLst>
              <a:ext uri="{28A0092B-C50C-407E-A947-70E740481C1C}">
                <a14:useLocalDpi xmlns:a14="http://schemas.microsoft.com/office/drawing/2010/main" val="0"/>
              </a:ext>
            </a:extLst>
          </a:blip>
          <a:srcRect t="20434" b="11358"/>
          <a:stretch/>
        </p:blipFill>
        <p:spPr bwMode="auto">
          <a:xfrm>
            <a:off x="107504" y="103339"/>
            <a:ext cx="2780030" cy="2588260"/>
          </a:xfrm>
          <a:prstGeom prst="rect">
            <a:avLst/>
          </a:prstGeom>
          <a:noFill/>
          <a:ln>
            <a:noFill/>
          </a:ln>
          <a:extLst>
            <a:ext uri="{53640926-AAD7-44D8-BBD7-CCE9431645EC}">
              <a14:shadowObscured xmlns:a14="http://schemas.microsoft.com/office/drawing/2010/main"/>
            </a:ext>
          </a:extLst>
        </p:spPr>
      </p:pic>
      <p:pic>
        <p:nvPicPr>
          <p:cNvPr id="7" name="Imagen 6">
            <a:extLst>
              <a:ext uri="{FF2B5EF4-FFF2-40B4-BE49-F238E27FC236}">
                <a16:creationId xmlns:a16="http://schemas.microsoft.com/office/drawing/2014/main" id="{35FB9812-F9EF-4A16-81BE-DF8660A489C3}"/>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57686" y="195924"/>
            <a:ext cx="4862195" cy="2891155"/>
          </a:xfrm>
          <a:prstGeom prst="rect">
            <a:avLst/>
          </a:prstGeom>
          <a:noFill/>
          <a:ln>
            <a:noFill/>
          </a:ln>
        </p:spPr>
      </p:pic>
      <p:pic>
        <p:nvPicPr>
          <p:cNvPr id="9" name="Imagen 8">
            <a:extLst>
              <a:ext uri="{FF2B5EF4-FFF2-40B4-BE49-F238E27FC236}">
                <a16:creationId xmlns:a16="http://schemas.microsoft.com/office/drawing/2014/main" id="{5A498700-0629-4A07-B587-3DB1C662CFAC}"/>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6702" y="2837624"/>
            <a:ext cx="2202359" cy="1996096"/>
          </a:xfrm>
          <a:prstGeom prst="rect">
            <a:avLst/>
          </a:prstGeom>
          <a:noFill/>
          <a:ln>
            <a:noFill/>
          </a:ln>
        </p:spPr>
      </p:pic>
      <p:pic>
        <p:nvPicPr>
          <p:cNvPr id="10" name="Imagen 9">
            <a:extLst>
              <a:ext uri="{FF2B5EF4-FFF2-40B4-BE49-F238E27FC236}">
                <a16:creationId xmlns:a16="http://schemas.microsoft.com/office/drawing/2014/main" id="{3EDE5483-828C-4843-AF1C-1DA5673D97AF}"/>
              </a:ext>
            </a:extLst>
          </p:cNvPr>
          <p:cNvPicPr/>
          <p:nvPr/>
        </p:nvPicPr>
        <p:blipFill rotWithShape="1">
          <a:blip r:embed="rId5" cstate="print">
            <a:extLst>
              <a:ext uri="{28A0092B-C50C-407E-A947-70E740481C1C}">
                <a14:useLocalDpi xmlns:a14="http://schemas.microsoft.com/office/drawing/2010/main" val="0"/>
              </a:ext>
            </a:extLst>
          </a:blip>
          <a:srcRect l="12451" t="13088" b="67430"/>
          <a:stretch/>
        </p:blipFill>
        <p:spPr bwMode="auto">
          <a:xfrm>
            <a:off x="4139952" y="3087079"/>
            <a:ext cx="3915687" cy="1841746"/>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657131491"/>
      </p:ext>
    </p:extLst>
  </p:cSld>
  <p:clrMapOvr>
    <a:masterClrMapping/>
  </p:clrMapOvr>
  <p:transition spd="slow">
    <p:wip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41D9A4-0C62-A00F-5183-38115D6E9C67}"/>
            </a:ext>
          </a:extLst>
        </p:cNvPr>
        <p:cNvGrpSpPr/>
        <p:nvPr/>
      </p:nvGrpSpPr>
      <p:grpSpPr>
        <a:xfrm>
          <a:off x="0" y="0"/>
          <a:ext cx="0" cy="0"/>
          <a:chOff x="0" y="0"/>
          <a:chExt cx="0" cy="0"/>
        </a:xfrm>
      </p:grpSpPr>
      <p:sp>
        <p:nvSpPr>
          <p:cNvPr id="2" name="1 Título">
            <a:extLst>
              <a:ext uri="{FF2B5EF4-FFF2-40B4-BE49-F238E27FC236}">
                <a16:creationId xmlns:a16="http://schemas.microsoft.com/office/drawing/2014/main" id="{A5CDF6D3-EB2C-E216-3355-292D3DDE52E8}"/>
              </a:ext>
            </a:extLst>
          </p:cNvPr>
          <p:cNvSpPr>
            <a:spLocks noGrp="1"/>
          </p:cNvSpPr>
          <p:nvPr>
            <p:ph type="ctrTitle"/>
          </p:nvPr>
        </p:nvSpPr>
        <p:spPr>
          <a:xfrm>
            <a:off x="179512" y="60361"/>
            <a:ext cx="8784976" cy="6624736"/>
          </a:xfrm>
        </p:spPr>
        <p:txBody>
          <a:bodyPr>
            <a:normAutofit fontScale="90000"/>
          </a:bodyPr>
          <a:lstStyle/>
          <a:p>
            <a:br>
              <a:rPr lang="es-ES" sz="4000" b="1" dirty="0">
                <a:solidFill>
                  <a:schemeClr val="tx1"/>
                </a:solidFill>
              </a:rPr>
            </a:br>
            <a:br>
              <a:rPr lang="es-ES" sz="4000"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endParaRPr lang="es-ES" dirty="0">
              <a:solidFill>
                <a:srgbClr val="FF0000"/>
              </a:solidFill>
            </a:endParaRPr>
          </a:p>
        </p:txBody>
      </p:sp>
      <p:sp>
        <p:nvSpPr>
          <p:cNvPr id="5" name="4 Rectángulo">
            <a:extLst>
              <a:ext uri="{FF2B5EF4-FFF2-40B4-BE49-F238E27FC236}">
                <a16:creationId xmlns:a16="http://schemas.microsoft.com/office/drawing/2014/main" id="{95E33973-A361-2073-15B6-2A9B3A2DC35D}"/>
              </a:ext>
            </a:extLst>
          </p:cNvPr>
          <p:cNvSpPr/>
          <p:nvPr/>
        </p:nvSpPr>
        <p:spPr>
          <a:xfrm>
            <a:off x="1071538" y="2500306"/>
            <a:ext cx="7358114" cy="523220"/>
          </a:xfrm>
          <a:prstGeom prst="rect">
            <a:avLst/>
          </a:prstGeom>
        </p:spPr>
        <p:txBody>
          <a:bodyPr wrap="square">
            <a:spAutoFit/>
          </a:bodyPr>
          <a:lstStyle/>
          <a:p>
            <a:pPr algn="ctr"/>
            <a:endParaRPr lang="es-ES" sz="2800" dirty="0"/>
          </a:p>
        </p:txBody>
      </p:sp>
      <p:graphicFrame>
        <p:nvGraphicFramePr>
          <p:cNvPr id="8" name="5 Tabla">
            <a:extLst>
              <a:ext uri="{FF2B5EF4-FFF2-40B4-BE49-F238E27FC236}">
                <a16:creationId xmlns:a16="http://schemas.microsoft.com/office/drawing/2014/main" id="{1D848139-29EB-B9C3-14BD-AFE77E3E3DF8}"/>
              </a:ext>
            </a:extLst>
          </p:cNvPr>
          <p:cNvGraphicFramePr>
            <a:graphicFrameLocks noGrp="1"/>
          </p:cNvGraphicFramePr>
          <p:nvPr>
            <p:extLst>
              <p:ext uri="{D42A27DB-BD31-4B8C-83A1-F6EECF244321}">
                <p14:modId xmlns:p14="http://schemas.microsoft.com/office/powerpoint/2010/main" val="4261846241"/>
              </p:ext>
            </p:extLst>
          </p:nvPr>
        </p:nvGraphicFramePr>
        <p:xfrm>
          <a:off x="251520" y="5229200"/>
          <a:ext cx="8712968" cy="701040"/>
        </p:xfrm>
        <a:graphic>
          <a:graphicData uri="http://schemas.openxmlformats.org/drawingml/2006/table">
            <a:tbl>
              <a:tblPr firstRow="1" bandRow="1"/>
              <a:tblGrid>
                <a:gridCol w="6480720">
                  <a:extLst>
                    <a:ext uri="{9D8B030D-6E8A-4147-A177-3AD203B41FA5}">
                      <a16:colId xmlns:a16="http://schemas.microsoft.com/office/drawing/2014/main" val="20000"/>
                    </a:ext>
                  </a:extLst>
                </a:gridCol>
                <a:gridCol w="2232248">
                  <a:extLst>
                    <a:ext uri="{9D8B030D-6E8A-4147-A177-3AD203B41FA5}">
                      <a16:colId xmlns:a16="http://schemas.microsoft.com/office/drawing/2014/main" val="20001"/>
                    </a:ext>
                  </a:extLst>
                </a:gridCol>
              </a:tblGrid>
              <a:tr h="432048">
                <a:tc>
                  <a:txBody>
                    <a:bodyPr/>
                    <a:lstStyle>
                      <a:lvl1pPr marL="0" algn="l" defTabSz="685800" rtl="0" eaLnBrk="1" latinLnBrk="0" hangingPunct="1">
                        <a:defRPr sz="1350" b="1" kern="1200">
                          <a:solidFill>
                            <a:schemeClr val="lt1"/>
                          </a:solidFill>
                          <a:latin typeface="Calibri"/>
                        </a:defRPr>
                      </a:lvl1pPr>
                      <a:lvl2pPr marL="342900" algn="l" defTabSz="685800" rtl="0" eaLnBrk="1" latinLnBrk="0" hangingPunct="1">
                        <a:defRPr sz="1350" b="1" kern="1200">
                          <a:solidFill>
                            <a:schemeClr val="lt1"/>
                          </a:solidFill>
                          <a:latin typeface="Calibri"/>
                        </a:defRPr>
                      </a:lvl2pPr>
                      <a:lvl3pPr marL="685800" algn="l" defTabSz="685800" rtl="0" eaLnBrk="1" latinLnBrk="0" hangingPunct="1">
                        <a:defRPr sz="1350" b="1" kern="1200">
                          <a:solidFill>
                            <a:schemeClr val="lt1"/>
                          </a:solidFill>
                          <a:latin typeface="Calibri"/>
                        </a:defRPr>
                      </a:lvl3pPr>
                      <a:lvl4pPr marL="1028700" algn="l" defTabSz="685800" rtl="0" eaLnBrk="1" latinLnBrk="0" hangingPunct="1">
                        <a:defRPr sz="1350" b="1" kern="1200">
                          <a:solidFill>
                            <a:schemeClr val="lt1"/>
                          </a:solidFill>
                          <a:latin typeface="Calibri"/>
                        </a:defRPr>
                      </a:lvl4pPr>
                      <a:lvl5pPr marL="1371600" algn="l" defTabSz="685800" rtl="0" eaLnBrk="1" latinLnBrk="0" hangingPunct="1">
                        <a:defRPr sz="1350" b="1" kern="1200">
                          <a:solidFill>
                            <a:schemeClr val="lt1"/>
                          </a:solidFill>
                          <a:latin typeface="Calibri"/>
                        </a:defRPr>
                      </a:lvl5pPr>
                      <a:lvl6pPr marL="1714500" algn="l" defTabSz="685800" rtl="0" eaLnBrk="1" latinLnBrk="0" hangingPunct="1">
                        <a:defRPr sz="1350" b="1" kern="1200">
                          <a:solidFill>
                            <a:schemeClr val="lt1"/>
                          </a:solidFill>
                          <a:latin typeface="Calibri"/>
                        </a:defRPr>
                      </a:lvl6pPr>
                      <a:lvl7pPr marL="2057400" algn="l" defTabSz="685800" rtl="0" eaLnBrk="1" latinLnBrk="0" hangingPunct="1">
                        <a:defRPr sz="1350" b="1" kern="1200">
                          <a:solidFill>
                            <a:schemeClr val="lt1"/>
                          </a:solidFill>
                          <a:latin typeface="Calibri"/>
                        </a:defRPr>
                      </a:lvl7pPr>
                      <a:lvl8pPr marL="2400300" algn="l" defTabSz="685800" rtl="0" eaLnBrk="1" latinLnBrk="0" hangingPunct="1">
                        <a:defRPr sz="1350" b="1" kern="1200">
                          <a:solidFill>
                            <a:schemeClr val="lt1"/>
                          </a:solidFill>
                          <a:latin typeface="Calibri"/>
                        </a:defRPr>
                      </a:lvl8pPr>
                      <a:lvl9pPr marL="2743200" algn="l" defTabSz="685800" rtl="0" eaLnBrk="1" latinLnBrk="0" hangingPunct="1">
                        <a:defRPr sz="1350" b="1" kern="1200">
                          <a:solidFill>
                            <a:schemeClr val="lt1"/>
                          </a:solidFill>
                          <a:latin typeface="Calibri"/>
                        </a:defRPr>
                      </a:lvl9pPr>
                    </a:lstStyle>
                    <a:p>
                      <a:pPr algn="just"/>
                      <a:r>
                        <a:rPr lang="es-ES" sz="2000" dirty="0">
                          <a:latin typeface="Arial" panose="020B0604020202020204" pitchFamily="34" charset="0"/>
                          <a:cs typeface="Arial" panose="020B0604020202020204" pitchFamily="34" charset="0"/>
                        </a:rPr>
                        <a:t>PROYECTO ILUMINACION DEL ESPACIO CUBIERTO DE LA COMUNIDAD YAKUAM</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F79646"/>
                    </a:solidFill>
                  </a:tcPr>
                </a:tc>
                <a:tc>
                  <a:txBody>
                    <a:bodyPr/>
                    <a:lstStyle>
                      <a:lvl1pPr marL="0" algn="l" defTabSz="685800" rtl="0" eaLnBrk="1" latinLnBrk="0" hangingPunct="1">
                        <a:defRPr sz="1350" b="1" kern="1200">
                          <a:solidFill>
                            <a:schemeClr val="lt1"/>
                          </a:solidFill>
                          <a:latin typeface="Calibri"/>
                        </a:defRPr>
                      </a:lvl1pPr>
                      <a:lvl2pPr marL="342900" algn="l" defTabSz="685800" rtl="0" eaLnBrk="1" latinLnBrk="0" hangingPunct="1">
                        <a:defRPr sz="1350" b="1" kern="1200">
                          <a:solidFill>
                            <a:schemeClr val="lt1"/>
                          </a:solidFill>
                          <a:latin typeface="Calibri"/>
                        </a:defRPr>
                      </a:lvl2pPr>
                      <a:lvl3pPr marL="685800" algn="l" defTabSz="685800" rtl="0" eaLnBrk="1" latinLnBrk="0" hangingPunct="1">
                        <a:defRPr sz="1350" b="1" kern="1200">
                          <a:solidFill>
                            <a:schemeClr val="lt1"/>
                          </a:solidFill>
                          <a:latin typeface="Calibri"/>
                        </a:defRPr>
                      </a:lvl3pPr>
                      <a:lvl4pPr marL="1028700" algn="l" defTabSz="685800" rtl="0" eaLnBrk="1" latinLnBrk="0" hangingPunct="1">
                        <a:defRPr sz="1350" b="1" kern="1200">
                          <a:solidFill>
                            <a:schemeClr val="lt1"/>
                          </a:solidFill>
                          <a:latin typeface="Calibri"/>
                        </a:defRPr>
                      </a:lvl4pPr>
                      <a:lvl5pPr marL="1371600" algn="l" defTabSz="685800" rtl="0" eaLnBrk="1" latinLnBrk="0" hangingPunct="1">
                        <a:defRPr sz="1350" b="1" kern="1200">
                          <a:solidFill>
                            <a:schemeClr val="lt1"/>
                          </a:solidFill>
                          <a:latin typeface="Calibri"/>
                        </a:defRPr>
                      </a:lvl5pPr>
                      <a:lvl6pPr marL="1714500" algn="l" defTabSz="685800" rtl="0" eaLnBrk="1" latinLnBrk="0" hangingPunct="1">
                        <a:defRPr sz="1350" b="1" kern="1200">
                          <a:solidFill>
                            <a:schemeClr val="lt1"/>
                          </a:solidFill>
                          <a:latin typeface="Calibri"/>
                        </a:defRPr>
                      </a:lvl6pPr>
                      <a:lvl7pPr marL="2057400" algn="l" defTabSz="685800" rtl="0" eaLnBrk="1" latinLnBrk="0" hangingPunct="1">
                        <a:defRPr sz="1350" b="1" kern="1200">
                          <a:solidFill>
                            <a:schemeClr val="lt1"/>
                          </a:solidFill>
                          <a:latin typeface="Calibri"/>
                        </a:defRPr>
                      </a:lvl7pPr>
                      <a:lvl8pPr marL="2400300" algn="l" defTabSz="685800" rtl="0" eaLnBrk="1" latinLnBrk="0" hangingPunct="1">
                        <a:defRPr sz="1350" b="1" kern="1200">
                          <a:solidFill>
                            <a:schemeClr val="lt1"/>
                          </a:solidFill>
                          <a:latin typeface="Calibri"/>
                        </a:defRPr>
                      </a:lvl8pPr>
                      <a:lvl9pPr marL="2743200" algn="l" defTabSz="685800" rtl="0" eaLnBrk="1" latinLnBrk="0" hangingPunct="1">
                        <a:defRPr sz="1350" b="1" kern="1200">
                          <a:solidFill>
                            <a:schemeClr val="lt1"/>
                          </a:solidFill>
                          <a:latin typeface="Calibri"/>
                        </a:defRPr>
                      </a:lvl9pPr>
                    </a:lstStyle>
                    <a:p>
                      <a:pPr algn="l"/>
                      <a:r>
                        <a:rPr lang="es-EC" sz="2000" b="1" kern="1200" dirty="0">
                          <a:solidFill>
                            <a:schemeClr val="lt1"/>
                          </a:solidFill>
                          <a:latin typeface="Calibri"/>
                          <a:ea typeface="+mn-ea"/>
                          <a:cs typeface="+mn-cs"/>
                        </a:rPr>
                        <a:t>6,177.50 </a:t>
                      </a:r>
                      <a:endParaRPr lang="es-ES" sz="2000" dirty="0">
                        <a:latin typeface="Arial" panose="020B0604020202020204" pitchFamily="34" charset="0"/>
                        <a:cs typeface="Arial" panose="020B0604020202020204" pitchFamily="34"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F79646"/>
                    </a:solidFill>
                  </a:tcPr>
                </a:tc>
                <a:extLst>
                  <a:ext uri="{0D108BD9-81ED-4DB2-BD59-A6C34878D82A}">
                    <a16:rowId xmlns:a16="http://schemas.microsoft.com/office/drawing/2014/main" val="10000"/>
                  </a:ext>
                </a:extLst>
              </a:tr>
            </a:tbl>
          </a:graphicData>
        </a:graphic>
      </p:graphicFrame>
      <p:pic>
        <p:nvPicPr>
          <p:cNvPr id="6" name="Imagen 5">
            <a:extLst>
              <a:ext uri="{FF2B5EF4-FFF2-40B4-BE49-F238E27FC236}">
                <a16:creationId xmlns:a16="http://schemas.microsoft.com/office/drawing/2014/main" id="{DA41C015-9394-4778-A8FF-B02288B4948D}"/>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6" y="197629"/>
            <a:ext cx="3672408" cy="2007235"/>
          </a:xfrm>
          <a:prstGeom prst="rect">
            <a:avLst/>
          </a:prstGeom>
          <a:noFill/>
          <a:ln>
            <a:noFill/>
          </a:ln>
        </p:spPr>
      </p:pic>
      <p:pic>
        <p:nvPicPr>
          <p:cNvPr id="7" name="Imagen 6">
            <a:extLst>
              <a:ext uri="{FF2B5EF4-FFF2-40B4-BE49-F238E27FC236}">
                <a16:creationId xmlns:a16="http://schemas.microsoft.com/office/drawing/2014/main" id="{33D4B85C-15C6-4269-B862-5842CBDCC6A1}"/>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64088" y="153485"/>
            <a:ext cx="2555842" cy="2051379"/>
          </a:xfrm>
          <a:prstGeom prst="rect">
            <a:avLst/>
          </a:prstGeom>
          <a:noFill/>
          <a:ln>
            <a:noFill/>
          </a:ln>
        </p:spPr>
      </p:pic>
      <p:pic>
        <p:nvPicPr>
          <p:cNvPr id="9" name="Imagen 8">
            <a:extLst>
              <a:ext uri="{FF2B5EF4-FFF2-40B4-BE49-F238E27FC236}">
                <a16:creationId xmlns:a16="http://schemas.microsoft.com/office/drawing/2014/main" id="{63EF5AA1-8FD6-4CAD-9D34-F50B6316FD7C}"/>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5536" y="2342132"/>
            <a:ext cx="2952328" cy="2662293"/>
          </a:xfrm>
          <a:prstGeom prst="rect">
            <a:avLst/>
          </a:prstGeom>
          <a:noFill/>
          <a:ln>
            <a:noFill/>
          </a:ln>
        </p:spPr>
      </p:pic>
      <p:pic>
        <p:nvPicPr>
          <p:cNvPr id="10" name="Imagen 9">
            <a:extLst>
              <a:ext uri="{FF2B5EF4-FFF2-40B4-BE49-F238E27FC236}">
                <a16:creationId xmlns:a16="http://schemas.microsoft.com/office/drawing/2014/main" id="{72CE5627-95EE-485C-A3C0-71EAB5013BD0}"/>
              </a:ext>
            </a:extLst>
          </p:cNvPr>
          <p:cNvPicPr/>
          <p:nvPr/>
        </p:nvPicPr>
        <p:blipFill rotWithShape="1">
          <a:blip r:embed="rId5" cstate="print">
            <a:extLst>
              <a:ext uri="{28A0092B-C50C-407E-A947-70E740481C1C}">
                <a14:useLocalDpi xmlns:a14="http://schemas.microsoft.com/office/drawing/2010/main" val="0"/>
              </a:ext>
            </a:extLst>
          </a:blip>
          <a:srcRect l="23903" t="42826" r="33154" b="22316"/>
          <a:stretch/>
        </p:blipFill>
        <p:spPr bwMode="auto">
          <a:xfrm>
            <a:off x="5144062" y="2544045"/>
            <a:ext cx="3295640" cy="2572768"/>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056442847"/>
      </p:ext>
    </p:extLst>
  </p:cSld>
  <p:clrMapOvr>
    <a:masterClrMapping/>
  </p:clrMapOvr>
  <p:transition spd="slow">
    <p:wip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41D9A4-0C62-A00F-5183-38115D6E9C67}"/>
            </a:ext>
          </a:extLst>
        </p:cNvPr>
        <p:cNvGrpSpPr/>
        <p:nvPr/>
      </p:nvGrpSpPr>
      <p:grpSpPr>
        <a:xfrm>
          <a:off x="0" y="0"/>
          <a:ext cx="0" cy="0"/>
          <a:chOff x="0" y="0"/>
          <a:chExt cx="0" cy="0"/>
        </a:xfrm>
      </p:grpSpPr>
      <p:sp>
        <p:nvSpPr>
          <p:cNvPr id="2" name="1 Título">
            <a:extLst>
              <a:ext uri="{FF2B5EF4-FFF2-40B4-BE49-F238E27FC236}">
                <a16:creationId xmlns:a16="http://schemas.microsoft.com/office/drawing/2014/main" id="{A5CDF6D3-EB2C-E216-3355-292D3DDE52E8}"/>
              </a:ext>
            </a:extLst>
          </p:cNvPr>
          <p:cNvSpPr>
            <a:spLocks noGrp="1"/>
          </p:cNvSpPr>
          <p:nvPr>
            <p:ph type="ctrTitle"/>
          </p:nvPr>
        </p:nvSpPr>
        <p:spPr>
          <a:xfrm>
            <a:off x="179512" y="60361"/>
            <a:ext cx="8784976" cy="6624736"/>
          </a:xfrm>
        </p:spPr>
        <p:txBody>
          <a:bodyPr>
            <a:normAutofit fontScale="90000"/>
          </a:bodyPr>
          <a:lstStyle/>
          <a:p>
            <a:br>
              <a:rPr lang="es-ES" sz="4000" b="1" dirty="0">
                <a:solidFill>
                  <a:schemeClr val="tx1"/>
                </a:solidFill>
              </a:rPr>
            </a:br>
            <a:br>
              <a:rPr lang="es-ES" sz="4000"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endParaRPr lang="es-ES" dirty="0">
              <a:solidFill>
                <a:srgbClr val="FF0000"/>
              </a:solidFill>
            </a:endParaRPr>
          </a:p>
        </p:txBody>
      </p:sp>
      <p:sp>
        <p:nvSpPr>
          <p:cNvPr id="5" name="4 Rectángulo">
            <a:extLst>
              <a:ext uri="{FF2B5EF4-FFF2-40B4-BE49-F238E27FC236}">
                <a16:creationId xmlns:a16="http://schemas.microsoft.com/office/drawing/2014/main" id="{95E33973-A361-2073-15B6-2A9B3A2DC35D}"/>
              </a:ext>
            </a:extLst>
          </p:cNvPr>
          <p:cNvSpPr/>
          <p:nvPr/>
        </p:nvSpPr>
        <p:spPr>
          <a:xfrm>
            <a:off x="1071538" y="2500306"/>
            <a:ext cx="7358114" cy="523220"/>
          </a:xfrm>
          <a:prstGeom prst="rect">
            <a:avLst/>
          </a:prstGeom>
        </p:spPr>
        <p:txBody>
          <a:bodyPr wrap="square">
            <a:spAutoFit/>
          </a:bodyPr>
          <a:lstStyle/>
          <a:p>
            <a:pPr algn="ctr"/>
            <a:endParaRPr lang="es-ES" sz="2800" dirty="0"/>
          </a:p>
        </p:txBody>
      </p:sp>
      <p:graphicFrame>
        <p:nvGraphicFramePr>
          <p:cNvPr id="8" name="5 Tabla">
            <a:extLst>
              <a:ext uri="{FF2B5EF4-FFF2-40B4-BE49-F238E27FC236}">
                <a16:creationId xmlns:a16="http://schemas.microsoft.com/office/drawing/2014/main" id="{1D848139-29EB-B9C3-14BD-AFE77E3E3DF8}"/>
              </a:ext>
            </a:extLst>
          </p:cNvPr>
          <p:cNvGraphicFramePr>
            <a:graphicFrameLocks noGrp="1"/>
          </p:cNvGraphicFramePr>
          <p:nvPr>
            <p:extLst>
              <p:ext uri="{D42A27DB-BD31-4B8C-83A1-F6EECF244321}">
                <p14:modId xmlns:p14="http://schemas.microsoft.com/office/powerpoint/2010/main" val="4227129886"/>
              </p:ext>
            </p:extLst>
          </p:nvPr>
        </p:nvGraphicFramePr>
        <p:xfrm>
          <a:off x="251520" y="5229200"/>
          <a:ext cx="8712968" cy="640080"/>
        </p:xfrm>
        <a:graphic>
          <a:graphicData uri="http://schemas.openxmlformats.org/drawingml/2006/table">
            <a:tbl>
              <a:tblPr firstRow="1" bandRow="1"/>
              <a:tblGrid>
                <a:gridCol w="6480720">
                  <a:extLst>
                    <a:ext uri="{9D8B030D-6E8A-4147-A177-3AD203B41FA5}">
                      <a16:colId xmlns:a16="http://schemas.microsoft.com/office/drawing/2014/main" val="20000"/>
                    </a:ext>
                  </a:extLst>
                </a:gridCol>
                <a:gridCol w="2232248">
                  <a:extLst>
                    <a:ext uri="{9D8B030D-6E8A-4147-A177-3AD203B41FA5}">
                      <a16:colId xmlns:a16="http://schemas.microsoft.com/office/drawing/2014/main" val="20001"/>
                    </a:ext>
                  </a:extLst>
                </a:gridCol>
              </a:tblGrid>
              <a:tr h="432048">
                <a:tc>
                  <a:txBody>
                    <a:bodyPr/>
                    <a:lstStyle>
                      <a:lvl1pPr marL="0" algn="l" defTabSz="685800" rtl="0" eaLnBrk="1" latinLnBrk="0" hangingPunct="1">
                        <a:defRPr sz="1350" b="1" kern="1200">
                          <a:solidFill>
                            <a:schemeClr val="lt1"/>
                          </a:solidFill>
                          <a:latin typeface="Calibri"/>
                        </a:defRPr>
                      </a:lvl1pPr>
                      <a:lvl2pPr marL="342900" algn="l" defTabSz="685800" rtl="0" eaLnBrk="1" latinLnBrk="0" hangingPunct="1">
                        <a:defRPr sz="1350" b="1" kern="1200">
                          <a:solidFill>
                            <a:schemeClr val="lt1"/>
                          </a:solidFill>
                          <a:latin typeface="Calibri"/>
                        </a:defRPr>
                      </a:lvl2pPr>
                      <a:lvl3pPr marL="685800" algn="l" defTabSz="685800" rtl="0" eaLnBrk="1" latinLnBrk="0" hangingPunct="1">
                        <a:defRPr sz="1350" b="1" kern="1200">
                          <a:solidFill>
                            <a:schemeClr val="lt1"/>
                          </a:solidFill>
                          <a:latin typeface="Calibri"/>
                        </a:defRPr>
                      </a:lvl3pPr>
                      <a:lvl4pPr marL="1028700" algn="l" defTabSz="685800" rtl="0" eaLnBrk="1" latinLnBrk="0" hangingPunct="1">
                        <a:defRPr sz="1350" b="1" kern="1200">
                          <a:solidFill>
                            <a:schemeClr val="lt1"/>
                          </a:solidFill>
                          <a:latin typeface="Calibri"/>
                        </a:defRPr>
                      </a:lvl4pPr>
                      <a:lvl5pPr marL="1371600" algn="l" defTabSz="685800" rtl="0" eaLnBrk="1" latinLnBrk="0" hangingPunct="1">
                        <a:defRPr sz="1350" b="1" kern="1200">
                          <a:solidFill>
                            <a:schemeClr val="lt1"/>
                          </a:solidFill>
                          <a:latin typeface="Calibri"/>
                        </a:defRPr>
                      </a:lvl5pPr>
                      <a:lvl6pPr marL="1714500" algn="l" defTabSz="685800" rtl="0" eaLnBrk="1" latinLnBrk="0" hangingPunct="1">
                        <a:defRPr sz="1350" b="1" kern="1200">
                          <a:solidFill>
                            <a:schemeClr val="lt1"/>
                          </a:solidFill>
                          <a:latin typeface="Calibri"/>
                        </a:defRPr>
                      </a:lvl6pPr>
                      <a:lvl7pPr marL="2057400" algn="l" defTabSz="685800" rtl="0" eaLnBrk="1" latinLnBrk="0" hangingPunct="1">
                        <a:defRPr sz="1350" b="1" kern="1200">
                          <a:solidFill>
                            <a:schemeClr val="lt1"/>
                          </a:solidFill>
                          <a:latin typeface="Calibri"/>
                        </a:defRPr>
                      </a:lvl7pPr>
                      <a:lvl8pPr marL="2400300" algn="l" defTabSz="685800" rtl="0" eaLnBrk="1" latinLnBrk="0" hangingPunct="1">
                        <a:defRPr sz="1350" b="1" kern="1200">
                          <a:solidFill>
                            <a:schemeClr val="lt1"/>
                          </a:solidFill>
                          <a:latin typeface="Calibri"/>
                        </a:defRPr>
                      </a:lvl8pPr>
                      <a:lvl9pPr marL="2743200" algn="l" defTabSz="685800" rtl="0" eaLnBrk="1" latinLnBrk="0" hangingPunct="1">
                        <a:defRPr sz="1350" b="1" kern="1200">
                          <a:solidFill>
                            <a:schemeClr val="lt1"/>
                          </a:solidFill>
                          <a:latin typeface="Calibri"/>
                        </a:defRPr>
                      </a:lvl9pPr>
                    </a:lstStyle>
                    <a:p>
                      <a:r>
                        <a:rPr lang="es-EC" sz="1800" b="1" kern="1200" dirty="0">
                          <a:solidFill>
                            <a:schemeClr val="lt1"/>
                          </a:solidFill>
                          <a:latin typeface="Calibri"/>
                          <a:ea typeface="+mn-ea"/>
                          <a:cs typeface="+mn-cs"/>
                        </a:rPr>
                        <a:t>AMPLIACIÓN DE LA CUBIERTA DEL ESPACIO CUBIERTO DE LA COMUNIDAD DE YAKUAM, PARROQUIA CHINIMBIMI”</a:t>
                      </a:r>
                      <a:endParaRPr lang="es-ES" sz="1800" dirty="0">
                        <a:latin typeface="Arial" panose="020B0604020202020204" pitchFamily="34" charset="0"/>
                        <a:cs typeface="Arial" panose="020B0604020202020204" pitchFamily="34"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F79646"/>
                    </a:solidFill>
                  </a:tcPr>
                </a:tc>
                <a:tc>
                  <a:txBody>
                    <a:bodyPr/>
                    <a:lstStyle>
                      <a:lvl1pPr marL="0" algn="l" defTabSz="685800" rtl="0" eaLnBrk="1" latinLnBrk="0" hangingPunct="1">
                        <a:defRPr sz="1350" b="1" kern="1200">
                          <a:solidFill>
                            <a:schemeClr val="lt1"/>
                          </a:solidFill>
                          <a:latin typeface="Calibri"/>
                        </a:defRPr>
                      </a:lvl1pPr>
                      <a:lvl2pPr marL="342900" algn="l" defTabSz="685800" rtl="0" eaLnBrk="1" latinLnBrk="0" hangingPunct="1">
                        <a:defRPr sz="1350" b="1" kern="1200">
                          <a:solidFill>
                            <a:schemeClr val="lt1"/>
                          </a:solidFill>
                          <a:latin typeface="Calibri"/>
                        </a:defRPr>
                      </a:lvl2pPr>
                      <a:lvl3pPr marL="685800" algn="l" defTabSz="685800" rtl="0" eaLnBrk="1" latinLnBrk="0" hangingPunct="1">
                        <a:defRPr sz="1350" b="1" kern="1200">
                          <a:solidFill>
                            <a:schemeClr val="lt1"/>
                          </a:solidFill>
                          <a:latin typeface="Calibri"/>
                        </a:defRPr>
                      </a:lvl3pPr>
                      <a:lvl4pPr marL="1028700" algn="l" defTabSz="685800" rtl="0" eaLnBrk="1" latinLnBrk="0" hangingPunct="1">
                        <a:defRPr sz="1350" b="1" kern="1200">
                          <a:solidFill>
                            <a:schemeClr val="lt1"/>
                          </a:solidFill>
                          <a:latin typeface="Calibri"/>
                        </a:defRPr>
                      </a:lvl4pPr>
                      <a:lvl5pPr marL="1371600" algn="l" defTabSz="685800" rtl="0" eaLnBrk="1" latinLnBrk="0" hangingPunct="1">
                        <a:defRPr sz="1350" b="1" kern="1200">
                          <a:solidFill>
                            <a:schemeClr val="lt1"/>
                          </a:solidFill>
                          <a:latin typeface="Calibri"/>
                        </a:defRPr>
                      </a:lvl5pPr>
                      <a:lvl6pPr marL="1714500" algn="l" defTabSz="685800" rtl="0" eaLnBrk="1" latinLnBrk="0" hangingPunct="1">
                        <a:defRPr sz="1350" b="1" kern="1200">
                          <a:solidFill>
                            <a:schemeClr val="lt1"/>
                          </a:solidFill>
                          <a:latin typeface="Calibri"/>
                        </a:defRPr>
                      </a:lvl6pPr>
                      <a:lvl7pPr marL="2057400" algn="l" defTabSz="685800" rtl="0" eaLnBrk="1" latinLnBrk="0" hangingPunct="1">
                        <a:defRPr sz="1350" b="1" kern="1200">
                          <a:solidFill>
                            <a:schemeClr val="lt1"/>
                          </a:solidFill>
                          <a:latin typeface="Calibri"/>
                        </a:defRPr>
                      </a:lvl7pPr>
                      <a:lvl8pPr marL="2400300" algn="l" defTabSz="685800" rtl="0" eaLnBrk="1" latinLnBrk="0" hangingPunct="1">
                        <a:defRPr sz="1350" b="1" kern="1200">
                          <a:solidFill>
                            <a:schemeClr val="lt1"/>
                          </a:solidFill>
                          <a:latin typeface="Calibri"/>
                        </a:defRPr>
                      </a:lvl8pPr>
                      <a:lvl9pPr marL="2743200" algn="l" defTabSz="685800" rtl="0" eaLnBrk="1" latinLnBrk="0" hangingPunct="1">
                        <a:defRPr sz="1350" b="1" kern="1200">
                          <a:solidFill>
                            <a:schemeClr val="lt1"/>
                          </a:solidFill>
                          <a:latin typeface="Calibri"/>
                        </a:defRPr>
                      </a:lvl9pPr>
                    </a:lstStyle>
                    <a:p>
                      <a:pPr algn="l"/>
                      <a:r>
                        <a:rPr lang="es-EC" sz="1800" b="1" kern="1200" dirty="0">
                          <a:solidFill>
                            <a:schemeClr val="lt1"/>
                          </a:solidFill>
                          <a:latin typeface="Calibri"/>
                          <a:ea typeface="+mn-ea"/>
                          <a:cs typeface="+mn-cs"/>
                        </a:rPr>
                        <a:t> 3,499.30 </a:t>
                      </a:r>
                      <a:endParaRPr lang="es-ES" sz="1800" dirty="0">
                        <a:latin typeface="Arial" panose="020B0604020202020204" pitchFamily="34" charset="0"/>
                        <a:cs typeface="Arial" panose="020B0604020202020204" pitchFamily="34"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F79646"/>
                    </a:solidFill>
                  </a:tcPr>
                </a:tc>
                <a:extLst>
                  <a:ext uri="{0D108BD9-81ED-4DB2-BD59-A6C34878D82A}">
                    <a16:rowId xmlns:a16="http://schemas.microsoft.com/office/drawing/2014/main" val="10000"/>
                  </a:ext>
                </a:extLst>
              </a:tr>
            </a:tbl>
          </a:graphicData>
        </a:graphic>
      </p:graphicFrame>
      <p:pic>
        <p:nvPicPr>
          <p:cNvPr id="6" name="Imagen 5">
            <a:extLst>
              <a:ext uri="{FF2B5EF4-FFF2-40B4-BE49-F238E27FC236}">
                <a16:creationId xmlns:a16="http://schemas.microsoft.com/office/drawing/2014/main" id="{23CAC790-49C3-4587-B9CE-7F34CCCBE369}"/>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1520" y="2984937"/>
            <a:ext cx="3799354" cy="1879618"/>
          </a:xfrm>
          <a:prstGeom prst="rect">
            <a:avLst/>
          </a:prstGeom>
          <a:noFill/>
          <a:ln>
            <a:noFill/>
          </a:ln>
        </p:spPr>
      </p:pic>
      <p:pic>
        <p:nvPicPr>
          <p:cNvPr id="7" name="Imagen 6">
            <a:extLst>
              <a:ext uri="{FF2B5EF4-FFF2-40B4-BE49-F238E27FC236}">
                <a16:creationId xmlns:a16="http://schemas.microsoft.com/office/drawing/2014/main" id="{35E785F4-B748-4DA5-AB02-F98EB9AF5180}"/>
              </a:ext>
            </a:extLst>
          </p:cNvPr>
          <p:cNvPicPr/>
          <p:nvPr/>
        </p:nvPicPr>
        <p:blipFill rotWithShape="1">
          <a:blip r:embed="rId3" cstate="print">
            <a:extLst>
              <a:ext uri="{28A0092B-C50C-407E-A947-70E740481C1C}">
                <a14:useLocalDpi xmlns:a14="http://schemas.microsoft.com/office/drawing/2010/main" val="0"/>
              </a:ext>
            </a:extLst>
          </a:blip>
          <a:srcRect t="27077" b="22220"/>
          <a:stretch/>
        </p:blipFill>
        <p:spPr bwMode="auto">
          <a:xfrm>
            <a:off x="4932040" y="145620"/>
            <a:ext cx="3679175" cy="2783841"/>
          </a:xfrm>
          <a:prstGeom prst="rect">
            <a:avLst/>
          </a:prstGeom>
          <a:noFill/>
          <a:ln>
            <a:noFill/>
          </a:ln>
          <a:extLst>
            <a:ext uri="{53640926-AAD7-44D8-BBD7-CCE9431645EC}">
              <a14:shadowObscured xmlns:a14="http://schemas.microsoft.com/office/drawing/2010/main"/>
            </a:ext>
          </a:extLst>
        </p:spPr>
      </p:pic>
      <p:pic>
        <p:nvPicPr>
          <p:cNvPr id="9" name="Imagen 8">
            <a:extLst>
              <a:ext uri="{FF2B5EF4-FFF2-40B4-BE49-F238E27FC236}">
                <a16:creationId xmlns:a16="http://schemas.microsoft.com/office/drawing/2014/main" id="{A6A8FB12-EC16-46A6-AC50-71E15869A0DF}"/>
              </a:ext>
            </a:extLst>
          </p:cNvPr>
          <p:cNvPicPr/>
          <p:nvPr/>
        </p:nvPicPr>
        <p:blipFill rotWithShape="1">
          <a:blip r:embed="rId4">
            <a:extLst>
              <a:ext uri="{28A0092B-C50C-407E-A947-70E740481C1C}">
                <a14:useLocalDpi xmlns:a14="http://schemas.microsoft.com/office/drawing/2010/main" val="0"/>
              </a:ext>
            </a:extLst>
          </a:blip>
          <a:srcRect t="15343" b="53315"/>
          <a:stretch/>
        </p:blipFill>
        <p:spPr bwMode="auto">
          <a:xfrm>
            <a:off x="251520" y="137840"/>
            <a:ext cx="3781534" cy="2482453"/>
          </a:xfrm>
          <a:prstGeom prst="rect">
            <a:avLst/>
          </a:prstGeom>
          <a:noFill/>
          <a:ln>
            <a:noFill/>
          </a:ln>
          <a:extLst>
            <a:ext uri="{53640926-AAD7-44D8-BBD7-CCE9431645EC}">
              <a14:shadowObscured xmlns:a14="http://schemas.microsoft.com/office/drawing/2010/main"/>
            </a:ext>
          </a:extLst>
        </p:spPr>
      </p:pic>
      <p:pic>
        <p:nvPicPr>
          <p:cNvPr id="10" name="Imagen 9">
            <a:extLst>
              <a:ext uri="{FF2B5EF4-FFF2-40B4-BE49-F238E27FC236}">
                <a16:creationId xmlns:a16="http://schemas.microsoft.com/office/drawing/2014/main" id="{A6E24CD3-7B71-448E-A5F1-20EAF8688D0C}"/>
              </a:ext>
            </a:extLst>
          </p:cNvPr>
          <p:cNvPicPr/>
          <p:nvPr/>
        </p:nvPicPr>
        <p:blipFill rotWithShape="1">
          <a:blip r:embed="rId5">
            <a:extLst>
              <a:ext uri="{28A0092B-C50C-407E-A947-70E740481C1C}">
                <a14:useLocalDpi xmlns:a14="http://schemas.microsoft.com/office/drawing/2010/main" val="0"/>
              </a:ext>
            </a:extLst>
          </a:blip>
          <a:srcRect t="19393" b="30211"/>
          <a:stretch/>
        </p:blipFill>
        <p:spPr bwMode="auto">
          <a:xfrm>
            <a:off x="4122882" y="2984937"/>
            <a:ext cx="4687287" cy="2271196"/>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466511935"/>
      </p:ext>
    </p:extLst>
  </p:cSld>
  <p:clrMapOvr>
    <a:masterClrMapping/>
  </p:clrMapOvr>
  <p:transition spd="slow">
    <p:wip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C71950-1E87-88F8-562E-85FF17C81A29}"/>
            </a:ext>
          </a:extLst>
        </p:cNvPr>
        <p:cNvGrpSpPr/>
        <p:nvPr/>
      </p:nvGrpSpPr>
      <p:grpSpPr>
        <a:xfrm>
          <a:off x="0" y="0"/>
          <a:ext cx="0" cy="0"/>
          <a:chOff x="0" y="0"/>
          <a:chExt cx="0" cy="0"/>
        </a:xfrm>
      </p:grpSpPr>
      <p:sp>
        <p:nvSpPr>
          <p:cNvPr id="2" name="1 Título">
            <a:extLst>
              <a:ext uri="{FF2B5EF4-FFF2-40B4-BE49-F238E27FC236}">
                <a16:creationId xmlns:a16="http://schemas.microsoft.com/office/drawing/2014/main" id="{19542EE3-595F-B95F-7F5C-C1BA5FBAD596}"/>
              </a:ext>
            </a:extLst>
          </p:cNvPr>
          <p:cNvSpPr>
            <a:spLocks noGrp="1"/>
          </p:cNvSpPr>
          <p:nvPr>
            <p:ph type="ctrTitle"/>
          </p:nvPr>
        </p:nvSpPr>
        <p:spPr>
          <a:xfrm>
            <a:off x="179512" y="60361"/>
            <a:ext cx="8784976" cy="6624736"/>
          </a:xfrm>
        </p:spPr>
        <p:txBody>
          <a:bodyPr>
            <a:normAutofit fontScale="90000"/>
          </a:bodyPr>
          <a:lstStyle/>
          <a:p>
            <a:br>
              <a:rPr lang="es-ES" sz="4000" b="1" dirty="0">
                <a:solidFill>
                  <a:schemeClr val="tx1"/>
                </a:solidFill>
              </a:rPr>
            </a:br>
            <a:br>
              <a:rPr lang="es-ES" sz="4000"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endParaRPr lang="es-ES" dirty="0">
              <a:solidFill>
                <a:srgbClr val="FF0000"/>
              </a:solidFill>
            </a:endParaRPr>
          </a:p>
        </p:txBody>
      </p:sp>
      <p:sp>
        <p:nvSpPr>
          <p:cNvPr id="5" name="4 Rectángulo">
            <a:extLst>
              <a:ext uri="{FF2B5EF4-FFF2-40B4-BE49-F238E27FC236}">
                <a16:creationId xmlns:a16="http://schemas.microsoft.com/office/drawing/2014/main" id="{33BC95E7-A99F-88E6-48E8-5DF815EFB303}"/>
              </a:ext>
            </a:extLst>
          </p:cNvPr>
          <p:cNvSpPr/>
          <p:nvPr/>
        </p:nvSpPr>
        <p:spPr>
          <a:xfrm>
            <a:off x="1071538" y="2500306"/>
            <a:ext cx="7358114" cy="523220"/>
          </a:xfrm>
          <a:prstGeom prst="rect">
            <a:avLst/>
          </a:prstGeom>
        </p:spPr>
        <p:txBody>
          <a:bodyPr wrap="square">
            <a:spAutoFit/>
          </a:bodyPr>
          <a:lstStyle/>
          <a:p>
            <a:pPr algn="ctr"/>
            <a:endParaRPr lang="es-ES" sz="2800" dirty="0"/>
          </a:p>
        </p:txBody>
      </p:sp>
      <p:graphicFrame>
        <p:nvGraphicFramePr>
          <p:cNvPr id="8" name="5 Tabla">
            <a:extLst>
              <a:ext uri="{FF2B5EF4-FFF2-40B4-BE49-F238E27FC236}">
                <a16:creationId xmlns:a16="http://schemas.microsoft.com/office/drawing/2014/main" id="{C164ABE6-B54F-6C9D-2E79-302CCEB0AEEC}"/>
              </a:ext>
            </a:extLst>
          </p:cNvPr>
          <p:cNvGraphicFramePr>
            <a:graphicFrameLocks noGrp="1"/>
          </p:cNvGraphicFramePr>
          <p:nvPr>
            <p:extLst>
              <p:ext uri="{D42A27DB-BD31-4B8C-83A1-F6EECF244321}">
                <p14:modId xmlns:p14="http://schemas.microsoft.com/office/powerpoint/2010/main" val="1160246165"/>
              </p:ext>
            </p:extLst>
          </p:nvPr>
        </p:nvGraphicFramePr>
        <p:xfrm>
          <a:off x="168072" y="4869111"/>
          <a:ext cx="8712968" cy="1188720"/>
        </p:xfrm>
        <a:graphic>
          <a:graphicData uri="http://schemas.openxmlformats.org/drawingml/2006/table">
            <a:tbl>
              <a:tblPr firstRow="1" bandRow="1"/>
              <a:tblGrid>
                <a:gridCol w="6480720">
                  <a:extLst>
                    <a:ext uri="{9D8B030D-6E8A-4147-A177-3AD203B41FA5}">
                      <a16:colId xmlns:a16="http://schemas.microsoft.com/office/drawing/2014/main" val="20000"/>
                    </a:ext>
                  </a:extLst>
                </a:gridCol>
                <a:gridCol w="2232248">
                  <a:extLst>
                    <a:ext uri="{9D8B030D-6E8A-4147-A177-3AD203B41FA5}">
                      <a16:colId xmlns:a16="http://schemas.microsoft.com/office/drawing/2014/main" val="20001"/>
                    </a:ext>
                  </a:extLst>
                </a:gridCol>
              </a:tblGrid>
              <a:tr h="432048">
                <a:tc>
                  <a:txBody>
                    <a:bodyPr/>
                    <a:lstStyle>
                      <a:lvl1pPr marL="0" algn="l" defTabSz="685800" rtl="0" eaLnBrk="1" latinLnBrk="0" hangingPunct="1">
                        <a:defRPr sz="1350" b="1" kern="1200">
                          <a:solidFill>
                            <a:schemeClr val="lt1"/>
                          </a:solidFill>
                          <a:latin typeface="Calibri"/>
                        </a:defRPr>
                      </a:lvl1pPr>
                      <a:lvl2pPr marL="342900" algn="l" defTabSz="685800" rtl="0" eaLnBrk="1" latinLnBrk="0" hangingPunct="1">
                        <a:defRPr sz="1350" b="1" kern="1200">
                          <a:solidFill>
                            <a:schemeClr val="lt1"/>
                          </a:solidFill>
                          <a:latin typeface="Calibri"/>
                        </a:defRPr>
                      </a:lvl2pPr>
                      <a:lvl3pPr marL="685800" algn="l" defTabSz="685800" rtl="0" eaLnBrk="1" latinLnBrk="0" hangingPunct="1">
                        <a:defRPr sz="1350" b="1" kern="1200">
                          <a:solidFill>
                            <a:schemeClr val="lt1"/>
                          </a:solidFill>
                          <a:latin typeface="Calibri"/>
                        </a:defRPr>
                      </a:lvl3pPr>
                      <a:lvl4pPr marL="1028700" algn="l" defTabSz="685800" rtl="0" eaLnBrk="1" latinLnBrk="0" hangingPunct="1">
                        <a:defRPr sz="1350" b="1" kern="1200">
                          <a:solidFill>
                            <a:schemeClr val="lt1"/>
                          </a:solidFill>
                          <a:latin typeface="Calibri"/>
                        </a:defRPr>
                      </a:lvl4pPr>
                      <a:lvl5pPr marL="1371600" algn="l" defTabSz="685800" rtl="0" eaLnBrk="1" latinLnBrk="0" hangingPunct="1">
                        <a:defRPr sz="1350" b="1" kern="1200">
                          <a:solidFill>
                            <a:schemeClr val="lt1"/>
                          </a:solidFill>
                          <a:latin typeface="Calibri"/>
                        </a:defRPr>
                      </a:lvl5pPr>
                      <a:lvl6pPr marL="1714500" algn="l" defTabSz="685800" rtl="0" eaLnBrk="1" latinLnBrk="0" hangingPunct="1">
                        <a:defRPr sz="1350" b="1" kern="1200">
                          <a:solidFill>
                            <a:schemeClr val="lt1"/>
                          </a:solidFill>
                          <a:latin typeface="Calibri"/>
                        </a:defRPr>
                      </a:lvl6pPr>
                      <a:lvl7pPr marL="2057400" algn="l" defTabSz="685800" rtl="0" eaLnBrk="1" latinLnBrk="0" hangingPunct="1">
                        <a:defRPr sz="1350" b="1" kern="1200">
                          <a:solidFill>
                            <a:schemeClr val="lt1"/>
                          </a:solidFill>
                          <a:latin typeface="Calibri"/>
                        </a:defRPr>
                      </a:lvl7pPr>
                      <a:lvl8pPr marL="2400300" algn="l" defTabSz="685800" rtl="0" eaLnBrk="1" latinLnBrk="0" hangingPunct="1">
                        <a:defRPr sz="1350" b="1" kern="1200">
                          <a:solidFill>
                            <a:schemeClr val="lt1"/>
                          </a:solidFill>
                          <a:latin typeface="Calibri"/>
                        </a:defRPr>
                      </a:lvl8pPr>
                      <a:lvl9pPr marL="2743200" algn="l" defTabSz="685800" rtl="0" eaLnBrk="1" latinLnBrk="0" hangingPunct="1">
                        <a:defRPr sz="1350" b="1" kern="1200">
                          <a:solidFill>
                            <a:schemeClr val="lt1"/>
                          </a:solidFill>
                          <a:latin typeface="Calibri"/>
                        </a:defRPr>
                      </a:lvl9pPr>
                    </a:lstStyle>
                    <a:p>
                      <a:pPr algn="just"/>
                      <a:r>
                        <a:rPr lang="es-ES" sz="1800" dirty="0">
                          <a:latin typeface="Arial" panose="020B0604020202020204" pitchFamily="34" charset="0"/>
                          <a:cs typeface="Arial" panose="020B0604020202020204" pitchFamily="34" charset="0"/>
                        </a:rPr>
                        <a:t>PROYECTO SUMINISTRO E INSTALACION DE BASUREROS CON ACERO INOXIDABLE Y MANTENIMIENTO DE LOS JUEGOS INFANTILES DEL PARQUE CENTRAL</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F79646"/>
                    </a:solidFill>
                  </a:tcPr>
                </a:tc>
                <a:tc>
                  <a:txBody>
                    <a:bodyPr/>
                    <a:lstStyle>
                      <a:lvl1pPr marL="0" algn="l" defTabSz="685800" rtl="0" eaLnBrk="1" latinLnBrk="0" hangingPunct="1">
                        <a:defRPr sz="1350" b="1" kern="1200">
                          <a:solidFill>
                            <a:schemeClr val="lt1"/>
                          </a:solidFill>
                          <a:latin typeface="Calibri"/>
                        </a:defRPr>
                      </a:lvl1pPr>
                      <a:lvl2pPr marL="342900" algn="l" defTabSz="685800" rtl="0" eaLnBrk="1" latinLnBrk="0" hangingPunct="1">
                        <a:defRPr sz="1350" b="1" kern="1200">
                          <a:solidFill>
                            <a:schemeClr val="lt1"/>
                          </a:solidFill>
                          <a:latin typeface="Calibri"/>
                        </a:defRPr>
                      </a:lvl2pPr>
                      <a:lvl3pPr marL="685800" algn="l" defTabSz="685800" rtl="0" eaLnBrk="1" latinLnBrk="0" hangingPunct="1">
                        <a:defRPr sz="1350" b="1" kern="1200">
                          <a:solidFill>
                            <a:schemeClr val="lt1"/>
                          </a:solidFill>
                          <a:latin typeface="Calibri"/>
                        </a:defRPr>
                      </a:lvl3pPr>
                      <a:lvl4pPr marL="1028700" algn="l" defTabSz="685800" rtl="0" eaLnBrk="1" latinLnBrk="0" hangingPunct="1">
                        <a:defRPr sz="1350" b="1" kern="1200">
                          <a:solidFill>
                            <a:schemeClr val="lt1"/>
                          </a:solidFill>
                          <a:latin typeface="Calibri"/>
                        </a:defRPr>
                      </a:lvl4pPr>
                      <a:lvl5pPr marL="1371600" algn="l" defTabSz="685800" rtl="0" eaLnBrk="1" latinLnBrk="0" hangingPunct="1">
                        <a:defRPr sz="1350" b="1" kern="1200">
                          <a:solidFill>
                            <a:schemeClr val="lt1"/>
                          </a:solidFill>
                          <a:latin typeface="Calibri"/>
                        </a:defRPr>
                      </a:lvl5pPr>
                      <a:lvl6pPr marL="1714500" algn="l" defTabSz="685800" rtl="0" eaLnBrk="1" latinLnBrk="0" hangingPunct="1">
                        <a:defRPr sz="1350" b="1" kern="1200">
                          <a:solidFill>
                            <a:schemeClr val="lt1"/>
                          </a:solidFill>
                          <a:latin typeface="Calibri"/>
                        </a:defRPr>
                      </a:lvl6pPr>
                      <a:lvl7pPr marL="2057400" algn="l" defTabSz="685800" rtl="0" eaLnBrk="1" latinLnBrk="0" hangingPunct="1">
                        <a:defRPr sz="1350" b="1" kern="1200">
                          <a:solidFill>
                            <a:schemeClr val="lt1"/>
                          </a:solidFill>
                          <a:latin typeface="Calibri"/>
                        </a:defRPr>
                      </a:lvl7pPr>
                      <a:lvl8pPr marL="2400300" algn="l" defTabSz="685800" rtl="0" eaLnBrk="1" latinLnBrk="0" hangingPunct="1">
                        <a:defRPr sz="1350" b="1" kern="1200">
                          <a:solidFill>
                            <a:schemeClr val="lt1"/>
                          </a:solidFill>
                          <a:latin typeface="Calibri"/>
                        </a:defRPr>
                      </a:lvl8pPr>
                      <a:lvl9pPr marL="2743200" algn="l" defTabSz="685800" rtl="0" eaLnBrk="1" latinLnBrk="0" hangingPunct="1">
                        <a:defRPr sz="1350" b="1" kern="1200">
                          <a:solidFill>
                            <a:schemeClr val="lt1"/>
                          </a:solidFill>
                          <a:latin typeface="Calibri"/>
                        </a:defRPr>
                      </a:lvl9pPr>
                    </a:lstStyle>
                    <a:p>
                      <a:pPr algn="l"/>
                      <a:r>
                        <a:rPr lang="es-ES" sz="2800" dirty="0">
                          <a:latin typeface="Arial" panose="020B0604020202020204" pitchFamily="34" charset="0"/>
                          <a:cs typeface="Arial" panose="020B0604020202020204" pitchFamily="34" charset="0"/>
                        </a:rPr>
                        <a:t>3.896,19</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F79646"/>
                    </a:solidFill>
                  </a:tcPr>
                </a:tc>
                <a:extLst>
                  <a:ext uri="{0D108BD9-81ED-4DB2-BD59-A6C34878D82A}">
                    <a16:rowId xmlns:a16="http://schemas.microsoft.com/office/drawing/2014/main" val="10000"/>
                  </a:ext>
                </a:extLst>
              </a:tr>
            </a:tbl>
          </a:graphicData>
        </a:graphic>
      </p:graphicFrame>
      <p:pic>
        <p:nvPicPr>
          <p:cNvPr id="4" name="Imagen 3">
            <a:extLst>
              <a:ext uri="{FF2B5EF4-FFF2-40B4-BE49-F238E27FC236}">
                <a16:creationId xmlns:a16="http://schemas.microsoft.com/office/drawing/2014/main" id="{25B73D35-C167-6B65-0F6C-9556BBC773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4886" y="414839"/>
            <a:ext cx="4365709" cy="4481706"/>
          </a:xfrm>
          <a:prstGeom prst="rect">
            <a:avLst/>
          </a:prstGeom>
        </p:spPr>
      </p:pic>
      <p:pic>
        <p:nvPicPr>
          <p:cNvPr id="11" name="Imagen 10">
            <a:extLst>
              <a:ext uri="{FF2B5EF4-FFF2-40B4-BE49-F238E27FC236}">
                <a16:creationId xmlns:a16="http://schemas.microsoft.com/office/drawing/2014/main" id="{DEB6DFD9-0BD9-4491-B92D-94C9D1B79FB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80309" y="172903"/>
            <a:ext cx="3522156" cy="4696208"/>
          </a:xfrm>
          <a:prstGeom prst="rect">
            <a:avLst/>
          </a:prstGeom>
        </p:spPr>
      </p:pic>
    </p:spTree>
    <p:extLst>
      <p:ext uri="{BB962C8B-B14F-4D97-AF65-F5344CB8AC3E}">
        <p14:creationId xmlns:p14="http://schemas.microsoft.com/office/powerpoint/2010/main" val="3803492452"/>
      </p:ext>
    </p:extLst>
  </p:cSld>
  <p:clrMapOvr>
    <a:masterClrMapping/>
  </p:clrMapOvr>
  <p:transition spd="slow">
    <p:wip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C6C143-6196-FDEE-E1F1-9D6222E8EDE4}"/>
            </a:ext>
          </a:extLst>
        </p:cNvPr>
        <p:cNvGrpSpPr/>
        <p:nvPr/>
      </p:nvGrpSpPr>
      <p:grpSpPr>
        <a:xfrm>
          <a:off x="0" y="0"/>
          <a:ext cx="0" cy="0"/>
          <a:chOff x="0" y="0"/>
          <a:chExt cx="0" cy="0"/>
        </a:xfrm>
      </p:grpSpPr>
      <p:sp>
        <p:nvSpPr>
          <p:cNvPr id="2" name="1 Título">
            <a:extLst>
              <a:ext uri="{FF2B5EF4-FFF2-40B4-BE49-F238E27FC236}">
                <a16:creationId xmlns:a16="http://schemas.microsoft.com/office/drawing/2014/main" id="{526935E4-05C6-F2CA-CC9C-8441658BDE25}"/>
              </a:ext>
            </a:extLst>
          </p:cNvPr>
          <p:cNvSpPr>
            <a:spLocks noGrp="1"/>
          </p:cNvSpPr>
          <p:nvPr>
            <p:ph type="ctrTitle"/>
          </p:nvPr>
        </p:nvSpPr>
        <p:spPr>
          <a:xfrm>
            <a:off x="179512" y="60361"/>
            <a:ext cx="8784976" cy="6624736"/>
          </a:xfrm>
        </p:spPr>
        <p:txBody>
          <a:bodyPr>
            <a:normAutofit fontScale="90000"/>
          </a:bodyPr>
          <a:lstStyle/>
          <a:p>
            <a:br>
              <a:rPr lang="es-ES" sz="4000" b="1" dirty="0">
                <a:solidFill>
                  <a:schemeClr val="tx1"/>
                </a:solidFill>
              </a:rPr>
            </a:br>
            <a:br>
              <a:rPr lang="es-ES" sz="4000"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endParaRPr lang="es-ES" dirty="0">
              <a:solidFill>
                <a:srgbClr val="FF0000"/>
              </a:solidFill>
            </a:endParaRPr>
          </a:p>
        </p:txBody>
      </p:sp>
      <p:graphicFrame>
        <p:nvGraphicFramePr>
          <p:cNvPr id="8" name="5 Tabla">
            <a:extLst>
              <a:ext uri="{FF2B5EF4-FFF2-40B4-BE49-F238E27FC236}">
                <a16:creationId xmlns:a16="http://schemas.microsoft.com/office/drawing/2014/main" id="{DC899B8C-8464-5D85-A761-ABCCFFC8BDBD}"/>
              </a:ext>
            </a:extLst>
          </p:cNvPr>
          <p:cNvGraphicFramePr>
            <a:graphicFrameLocks noGrp="1"/>
          </p:cNvGraphicFramePr>
          <p:nvPr>
            <p:extLst>
              <p:ext uri="{D42A27DB-BD31-4B8C-83A1-F6EECF244321}">
                <p14:modId xmlns:p14="http://schemas.microsoft.com/office/powerpoint/2010/main" val="3896838712"/>
              </p:ext>
            </p:extLst>
          </p:nvPr>
        </p:nvGraphicFramePr>
        <p:xfrm>
          <a:off x="179512" y="4797152"/>
          <a:ext cx="8712968" cy="1310640"/>
        </p:xfrm>
        <a:graphic>
          <a:graphicData uri="http://schemas.openxmlformats.org/drawingml/2006/table">
            <a:tbl>
              <a:tblPr firstRow="1" bandRow="1"/>
              <a:tblGrid>
                <a:gridCol w="6480720">
                  <a:extLst>
                    <a:ext uri="{9D8B030D-6E8A-4147-A177-3AD203B41FA5}">
                      <a16:colId xmlns:a16="http://schemas.microsoft.com/office/drawing/2014/main" val="20000"/>
                    </a:ext>
                  </a:extLst>
                </a:gridCol>
                <a:gridCol w="2232248">
                  <a:extLst>
                    <a:ext uri="{9D8B030D-6E8A-4147-A177-3AD203B41FA5}">
                      <a16:colId xmlns:a16="http://schemas.microsoft.com/office/drawing/2014/main" val="20001"/>
                    </a:ext>
                  </a:extLst>
                </a:gridCol>
              </a:tblGrid>
              <a:tr h="432048">
                <a:tc>
                  <a:txBody>
                    <a:bodyPr/>
                    <a:lstStyle>
                      <a:lvl1pPr marL="0" algn="l" defTabSz="685800" rtl="0" eaLnBrk="1" latinLnBrk="0" hangingPunct="1">
                        <a:defRPr sz="1350" b="1" kern="1200">
                          <a:solidFill>
                            <a:schemeClr val="lt1"/>
                          </a:solidFill>
                          <a:latin typeface="Calibri"/>
                        </a:defRPr>
                      </a:lvl1pPr>
                      <a:lvl2pPr marL="342900" algn="l" defTabSz="685800" rtl="0" eaLnBrk="1" latinLnBrk="0" hangingPunct="1">
                        <a:defRPr sz="1350" b="1" kern="1200">
                          <a:solidFill>
                            <a:schemeClr val="lt1"/>
                          </a:solidFill>
                          <a:latin typeface="Calibri"/>
                        </a:defRPr>
                      </a:lvl2pPr>
                      <a:lvl3pPr marL="685800" algn="l" defTabSz="685800" rtl="0" eaLnBrk="1" latinLnBrk="0" hangingPunct="1">
                        <a:defRPr sz="1350" b="1" kern="1200">
                          <a:solidFill>
                            <a:schemeClr val="lt1"/>
                          </a:solidFill>
                          <a:latin typeface="Calibri"/>
                        </a:defRPr>
                      </a:lvl3pPr>
                      <a:lvl4pPr marL="1028700" algn="l" defTabSz="685800" rtl="0" eaLnBrk="1" latinLnBrk="0" hangingPunct="1">
                        <a:defRPr sz="1350" b="1" kern="1200">
                          <a:solidFill>
                            <a:schemeClr val="lt1"/>
                          </a:solidFill>
                          <a:latin typeface="Calibri"/>
                        </a:defRPr>
                      </a:lvl4pPr>
                      <a:lvl5pPr marL="1371600" algn="l" defTabSz="685800" rtl="0" eaLnBrk="1" latinLnBrk="0" hangingPunct="1">
                        <a:defRPr sz="1350" b="1" kern="1200">
                          <a:solidFill>
                            <a:schemeClr val="lt1"/>
                          </a:solidFill>
                          <a:latin typeface="Calibri"/>
                        </a:defRPr>
                      </a:lvl5pPr>
                      <a:lvl6pPr marL="1714500" algn="l" defTabSz="685800" rtl="0" eaLnBrk="1" latinLnBrk="0" hangingPunct="1">
                        <a:defRPr sz="1350" b="1" kern="1200">
                          <a:solidFill>
                            <a:schemeClr val="lt1"/>
                          </a:solidFill>
                          <a:latin typeface="Calibri"/>
                        </a:defRPr>
                      </a:lvl6pPr>
                      <a:lvl7pPr marL="2057400" algn="l" defTabSz="685800" rtl="0" eaLnBrk="1" latinLnBrk="0" hangingPunct="1">
                        <a:defRPr sz="1350" b="1" kern="1200">
                          <a:solidFill>
                            <a:schemeClr val="lt1"/>
                          </a:solidFill>
                          <a:latin typeface="Calibri"/>
                        </a:defRPr>
                      </a:lvl7pPr>
                      <a:lvl8pPr marL="2400300" algn="l" defTabSz="685800" rtl="0" eaLnBrk="1" latinLnBrk="0" hangingPunct="1">
                        <a:defRPr sz="1350" b="1" kern="1200">
                          <a:solidFill>
                            <a:schemeClr val="lt1"/>
                          </a:solidFill>
                          <a:latin typeface="Calibri"/>
                        </a:defRPr>
                      </a:lvl8pPr>
                      <a:lvl9pPr marL="2743200" algn="l" defTabSz="685800" rtl="0" eaLnBrk="1" latinLnBrk="0" hangingPunct="1">
                        <a:defRPr sz="1350" b="1" kern="1200">
                          <a:solidFill>
                            <a:schemeClr val="lt1"/>
                          </a:solidFill>
                          <a:latin typeface="Calibri"/>
                        </a:defRPr>
                      </a:lvl9pPr>
                    </a:lstStyle>
                    <a:p>
                      <a:pPr algn="just"/>
                      <a:r>
                        <a:rPr lang="es-ES" sz="2000" dirty="0">
                          <a:latin typeface="Arial" panose="020B0604020202020204" pitchFamily="34" charset="0"/>
                          <a:cs typeface="Arial" panose="020B0604020202020204" pitchFamily="34" charset="0"/>
                        </a:rPr>
                        <a:t>PROYECTO CONSTRUCCION Y MANTENIMIENTO DE UNIDADES BASICAS SANITARIA PARA GRUPOS DE ATENCION PRIORITARIA DEL CASCO PARROQUIAL.</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F79646"/>
                    </a:solidFill>
                  </a:tcPr>
                </a:tc>
                <a:tc>
                  <a:txBody>
                    <a:bodyPr/>
                    <a:lstStyle>
                      <a:lvl1pPr marL="0" algn="l" defTabSz="685800" rtl="0" eaLnBrk="1" latinLnBrk="0" hangingPunct="1">
                        <a:defRPr sz="1350" b="1" kern="1200">
                          <a:solidFill>
                            <a:schemeClr val="lt1"/>
                          </a:solidFill>
                          <a:latin typeface="Calibri"/>
                        </a:defRPr>
                      </a:lvl1pPr>
                      <a:lvl2pPr marL="342900" algn="l" defTabSz="685800" rtl="0" eaLnBrk="1" latinLnBrk="0" hangingPunct="1">
                        <a:defRPr sz="1350" b="1" kern="1200">
                          <a:solidFill>
                            <a:schemeClr val="lt1"/>
                          </a:solidFill>
                          <a:latin typeface="Calibri"/>
                        </a:defRPr>
                      </a:lvl2pPr>
                      <a:lvl3pPr marL="685800" algn="l" defTabSz="685800" rtl="0" eaLnBrk="1" latinLnBrk="0" hangingPunct="1">
                        <a:defRPr sz="1350" b="1" kern="1200">
                          <a:solidFill>
                            <a:schemeClr val="lt1"/>
                          </a:solidFill>
                          <a:latin typeface="Calibri"/>
                        </a:defRPr>
                      </a:lvl3pPr>
                      <a:lvl4pPr marL="1028700" algn="l" defTabSz="685800" rtl="0" eaLnBrk="1" latinLnBrk="0" hangingPunct="1">
                        <a:defRPr sz="1350" b="1" kern="1200">
                          <a:solidFill>
                            <a:schemeClr val="lt1"/>
                          </a:solidFill>
                          <a:latin typeface="Calibri"/>
                        </a:defRPr>
                      </a:lvl4pPr>
                      <a:lvl5pPr marL="1371600" algn="l" defTabSz="685800" rtl="0" eaLnBrk="1" latinLnBrk="0" hangingPunct="1">
                        <a:defRPr sz="1350" b="1" kern="1200">
                          <a:solidFill>
                            <a:schemeClr val="lt1"/>
                          </a:solidFill>
                          <a:latin typeface="Calibri"/>
                        </a:defRPr>
                      </a:lvl5pPr>
                      <a:lvl6pPr marL="1714500" algn="l" defTabSz="685800" rtl="0" eaLnBrk="1" latinLnBrk="0" hangingPunct="1">
                        <a:defRPr sz="1350" b="1" kern="1200">
                          <a:solidFill>
                            <a:schemeClr val="lt1"/>
                          </a:solidFill>
                          <a:latin typeface="Calibri"/>
                        </a:defRPr>
                      </a:lvl6pPr>
                      <a:lvl7pPr marL="2057400" algn="l" defTabSz="685800" rtl="0" eaLnBrk="1" latinLnBrk="0" hangingPunct="1">
                        <a:defRPr sz="1350" b="1" kern="1200">
                          <a:solidFill>
                            <a:schemeClr val="lt1"/>
                          </a:solidFill>
                          <a:latin typeface="Calibri"/>
                        </a:defRPr>
                      </a:lvl7pPr>
                      <a:lvl8pPr marL="2400300" algn="l" defTabSz="685800" rtl="0" eaLnBrk="1" latinLnBrk="0" hangingPunct="1">
                        <a:defRPr sz="1350" b="1" kern="1200">
                          <a:solidFill>
                            <a:schemeClr val="lt1"/>
                          </a:solidFill>
                          <a:latin typeface="Calibri"/>
                        </a:defRPr>
                      </a:lvl8pPr>
                      <a:lvl9pPr marL="2743200" algn="l" defTabSz="685800" rtl="0" eaLnBrk="1" latinLnBrk="0" hangingPunct="1">
                        <a:defRPr sz="1350" b="1" kern="1200">
                          <a:solidFill>
                            <a:schemeClr val="lt1"/>
                          </a:solidFill>
                          <a:latin typeface="Calibri"/>
                        </a:defRPr>
                      </a:lvl9pPr>
                    </a:lstStyle>
                    <a:p>
                      <a:pPr algn="l"/>
                      <a:r>
                        <a:rPr lang="es-EC" sz="1350" b="1" kern="1200" dirty="0">
                          <a:solidFill>
                            <a:schemeClr val="lt1"/>
                          </a:solidFill>
                          <a:latin typeface="Calibri"/>
                          <a:ea typeface="+mn-ea"/>
                          <a:cs typeface="+mn-cs"/>
                        </a:rPr>
                        <a:t> </a:t>
                      </a:r>
                      <a:r>
                        <a:rPr lang="es-EC" sz="2000" b="1" kern="1200" dirty="0">
                          <a:solidFill>
                            <a:schemeClr val="lt1"/>
                          </a:solidFill>
                          <a:latin typeface="Calibri"/>
                          <a:ea typeface="+mn-ea"/>
                          <a:cs typeface="+mn-cs"/>
                        </a:rPr>
                        <a:t>6,489.15 </a:t>
                      </a:r>
                      <a:endParaRPr lang="es-ES" sz="2000" dirty="0">
                        <a:latin typeface="Arial" panose="020B0604020202020204" pitchFamily="34" charset="0"/>
                        <a:cs typeface="Arial" panose="020B0604020202020204" pitchFamily="34"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F79646"/>
                    </a:solidFill>
                  </a:tcPr>
                </a:tc>
                <a:extLst>
                  <a:ext uri="{0D108BD9-81ED-4DB2-BD59-A6C34878D82A}">
                    <a16:rowId xmlns:a16="http://schemas.microsoft.com/office/drawing/2014/main" val="10000"/>
                  </a:ext>
                </a:extLst>
              </a:tr>
            </a:tbl>
          </a:graphicData>
        </a:graphic>
      </p:graphicFrame>
      <p:pic>
        <p:nvPicPr>
          <p:cNvPr id="4" name="Imagen 3">
            <a:extLst>
              <a:ext uri="{FF2B5EF4-FFF2-40B4-BE49-F238E27FC236}">
                <a16:creationId xmlns:a16="http://schemas.microsoft.com/office/drawing/2014/main" id="{0C1B0EFF-841A-E0B6-F77A-CF066A9C1AD3}"/>
              </a:ext>
            </a:extLst>
          </p:cNvPr>
          <p:cNvPicPr>
            <a:picLocks noChangeAspect="1"/>
          </p:cNvPicPr>
          <p:nvPr/>
        </p:nvPicPr>
        <p:blipFill>
          <a:blip r:embed="rId2">
            <a:extLst>
              <a:ext uri="{28A0092B-C50C-407E-A947-70E740481C1C}">
                <a14:useLocalDpi xmlns:a14="http://schemas.microsoft.com/office/drawing/2010/main" val="0"/>
              </a:ext>
            </a:extLst>
          </a:blip>
          <a:srcRect b="17568"/>
          <a:stretch>
            <a:fillRect/>
          </a:stretch>
        </p:blipFill>
        <p:spPr>
          <a:xfrm>
            <a:off x="395536" y="473977"/>
            <a:ext cx="4550855" cy="3157854"/>
          </a:xfrm>
          <a:prstGeom prst="rect">
            <a:avLst/>
          </a:prstGeom>
        </p:spPr>
      </p:pic>
      <p:pic>
        <p:nvPicPr>
          <p:cNvPr id="5" name="Imagen 4">
            <a:extLst>
              <a:ext uri="{FF2B5EF4-FFF2-40B4-BE49-F238E27FC236}">
                <a16:creationId xmlns:a16="http://schemas.microsoft.com/office/drawing/2014/main" id="{1F08D38D-7220-4919-927A-C33FEED43C7A}"/>
              </a:ext>
            </a:extLst>
          </p:cNvPr>
          <p:cNvPicPr>
            <a:picLocks noChangeAspect="1"/>
          </p:cNvPicPr>
          <p:nvPr/>
        </p:nvPicPr>
        <p:blipFill rotWithShape="1">
          <a:blip r:embed="rId3">
            <a:extLst>
              <a:ext uri="{28A0092B-C50C-407E-A947-70E740481C1C}">
                <a14:useLocalDpi xmlns:a14="http://schemas.microsoft.com/office/drawing/2010/main" val="0"/>
              </a:ext>
            </a:extLst>
          </a:blip>
          <a:srcRect l="11358" r="15856"/>
          <a:stretch/>
        </p:blipFill>
        <p:spPr>
          <a:xfrm>
            <a:off x="4957840" y="473978"/>
            <a:ext cx="3790623" cy="3157854"/>
          </a:xfrm>
          <a:prstGeom prst="rect">
            <a:avLst/>
          </a:prstGeom>
        </p:spPr>
      </p:pic>
    </p:spTree>
    <p:extLst>
      <p:ext uri="{BB962C8B-B14F-4D97-AF65-F5344CB8AC3E}">
        <p14:creationId xmlns:p14="http://schemas.microsoft.com/office/powerpoint/2010/main" val="1057380643"/>
      </p:ext>
    </p:extLst>
  </p:cSld>
  <p:clrMapOvr>
    <a:masterClrMapping/>
  </p:clrMapOvr>
  <p:transition spd="slow">
    <p:wip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C6C143-6196-FDEE-E1F1-9D6222E8EDE4}"/>
            </a:ext>
          </a:extLst>
        </p:cNvPr>
        <p:cNvGrpSpPr/>
        <p:nvPr/>
      </p:nvGrpSpPr>
      <p:grpSpPr>
        <a:xfrm>
          <a:off x="0" y="0"/>
          <a:ext cx="0" cy="0"/>
          <a:chOff x="0" y="0"/>
          <a:chExt cx="0" cy="0"/>
        </a:xfrm>
      </p:grpSpPr>
      <p:sp>
        <p:nvSpPr>
          <p:cNvPr id="2" name="1 Título">
            <a:extLst>
              <a:ext uri="{FF2B5EF4-FFF2-40B4-BE49-F238E27FC236}">
                <a16:creationId xmlns:a16="http://schemas.microsoft.com/office/drawing/2014/main" id="{526935E4-05C6-F2CA-CC9C-8441658BDE25}"/>
              </a:ext>
            </a:extLst>
          </p:cNvPr>
          <p:cNvSpPr>
            <a:spLocks noGrp="1"/>
          </p:cNvSpPr>
          <p:nvPr>
            <p:ph type="ctrTitle"/>
          </p:nvPr>
        </p:nvSpPr>
        <p:spPr>
          <a:xfrm>
            <a:off x="179512" y="60361"/>
            <a:ext cx="8784976" cy="6624736"/>
          </a:xfrm>
        </p:spPr>
        <p:txBody>
          <a:bodyPr>
            <a:normAutofit fontScale="90000"/>
          </a:bodyPr>
          <a:lstStyle/>
          <a:p>
            <a:br>
              <a:rPr lang="es-ES" sz="4000" b="1" dirty="0">
                <a:solidFill>
                  <a:schemeClr val="tx1"/>
                </a:solidFill>
              </a:rPr>
            </a:br>
            <a:br>
              <a:rPr lang="es-ES" sz="4000"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endParaRPr lang="es-ES" dirty="0">
              <a:solidFill>
                <a:srgbClr val="FF0000"/>
              </a:solidFill>
            </a:endParaRPr>
          </a:p>
        </p:txBody>
      </p:sp>
      <p:graphicFrame>
        <p:nvGraphicFramePr>
          <p:cNvPr id="8" name="5 Tabla">
            <a:extLst>
              <a:ext uri="{FF2B5EF4-FFF2-40B4-BE49-F238E27FC236}">
                <a16:creationId xmlns:a16="http://schemas.microsoft.com/office/drawing/2014/main" id="{DC899B8C-8464-5D85-A761-ABCCFFC8BDBD}"/>
              </a:ext>
            </a:extLst>
          </p:cNvPr>
          <p:cNvGraphicFramePr>
            <a:graphicFrameLocks noGrp="1"/>
          </p:cNvGraphicFramePr>
          <p:nvPr>
            <p:extLst>
              <p:ext uri="{D42A27DB-BD31-4B8C-83A1-F6EECF244321}">
                <p14:modId xmlns:p14="http://schemas.microsoft.com/office/powerpoint/2010/main" val="707050939"/>
              </p:ext>
            </p:extLst>
          </p:nvPr>
        </p:nvGraphicFramePr>
        <p:xfrm>
          <a:off x="251520" y="5157192"/>
          <a:ext cx="8636838" cy="914400"/>
        </p:xfrm>
        <a:graphic>
          <a:graphicData uri="http://schemas.openxmlformats.org/drawingml/2006/table">
            <a:tbl>
              <a:tblPr firstRow="1" bandRow="1"/>
              <a:tblGrid>
                <a:gridCol w="6404590">
                  <a:extLst>
                    <a:ext uri="{9D8B030D-6E8A-4147-A177-3AD203B41FA5}">
                      <a16:colId xmlns:a16="http://schemas.microsoft.com/office/drawing/2014/main" val="20000"/>
                    </a:ext>
                  </a:extLst>
                </a:gridCol>
                <a:gridCol w="2232248">
                  <a:extLst>
                    <a:ext uri="{9D8B030D-6E8A-4147-A177-3AD203B41FA5}">
                      <a16:colId xmlns:a16="http://schemas.microsoft.com/office/drawing/2014/main" val="20001"/>
                    </a:ext>
                  </a:extLst>
                </a:gridCol>
              </a:tblGrid>
              <a:tr h="575721">
                <a:tc>
                  <a:txBody>
                    <a:bodyPr/>
                    <a:lstStyle>
                      <a:lvl1pPr marL="0" algn="l" defTabSz="685800" rtl="0" eaLnBrk="1" latinLnBrk="0" hangingPunct="1">
                        <a:defRPr sz="1350" b="1" kern="1200">
                          <a:solidFill>
                            <a:schemeClr val="lt1"/>
                          </a:solidFill>
                          <a:latin typeface="Calibri"/>
                        </a:defRPr>
                      </a:lvl1pPr>
                      <a:lvl2pPr marL="342900" algn="l" defTabSz="685800" rtl="0" eaLnBrk="1" latinLnBrk="0" hangingPunct="1">
                        <a:defRPr sz="1350" b="1" kern="1200">
                          <a:solidFill>
                            <a:schemeClr val="lt1"/>
                          </a:solidFill>
                          <a:latin typeface="Calibri"/>
                        </a:defRPr>
                      </a:lvl2pPr>
                      <a:lvl3pPr marL="685800" algn="l" defTabSz="685800" rtl="0" eaLnBrk="1" latinLnBrk="0" hangingPunct="1">
                        <a:defRPr sz="1350" b="1" kern="1200">
                          <a:solidFill>
                            <a:schemeClr val="lt1"/>
                          </a:solidFill>
                          <a:latin typeface="Calibri"/>
                        </a:defRPr>
                      </a:lvl3pPr>
                      <a:lvl4pPr marL="1028700" algn="l" defTabSz="685800" rtl="0" eaLnBrk="1" latinLnBrk="0" hangingPunct="1">
                        <a:defRPr sz="1350" b="1" kern="1200">
                          <a:solidFill>
                            <a:schemeClr val="lt1"/>
                          </a:solidFill>
                          <a:latin typeface="Calibri"/>
                        </a:defRPr>
                      </a:lvl4pPr>
                      <a:lvl5pPr marL="1371600" algn="l" defTabSz="685800" rtl="0" eaLnBrk="1" latinLnBrk="0" hangingPunct="1">
                        <a:defRPr sz="1350" b="1" kern="1200">
                          <a:solidFill>
                            <a:schemeClr val="lt1"/>
                          </a:solidFill>
                          <a:latin typeface="Calibri"/>
                        </a:defRPr>
                      </a:lvl5pPr>
                      <a:lvl6pPr marL="1714500" algn="l" defTabSz="685800" rtl="0" eaLnBrk="1" latinLnBrk="0" hangingPunct="1">
                        <a:defRPr sz="1350" b="1" kern="1200">
                          <a:solidFill>
                            <a:schemeClr val="lt1"/>
                          </a:solidFill>
                          <a:latin typeface="Calibri"/>
                        </a:defRPr>
                      </a:lvl6pPr>
                      <a:lvl7pPr marL="2057400" algn="l" defTabSz="685800" rtl="0" eaLnBrk="1" latinLnBrk="0" hangingPunct="1">
                        <a:defRPr sz="1350" b="1" kern="1200">
                          <a:solidFill>
                            <a:schemeClr val="lt1"/>
                          </a:solidFill>
                          <a:latin typeface="Calibri"/>
                        </a:defRPr>
                      </a:lvl7pPr>
                      <a:lvl8pPr marL="2400300" algn="l" defTabSz="685800" rtl="0" eaLnBrk="1" latinLnBrk="0" hangingPunct="1">
                        <a:defRPr sz="1350" b="1" kern="1200">
                          <a:solidFill>
                            <a:schemeClr val="lt1"/>
                          </a:solidFill>
                          <a:latin typeface="Calibri"/>
                        </a:defRPr>
                      </a:lvl8pPr>
                      <a:lvl9pPr marL="2743200" algn="l" defTabSz="685800" rtl="0" eaLnBrk="1" latinLnBrk="0" hangingPunct="1">
                        <a:defRPr sz="1350" b="1" kern="1200">
                          <a:solidFill>
                            <a:schemeClr val="lt1"/>
                          </a:solidFill>
                          <a:latin typeface="Calibri"/>
                        </a:defRPr>
                      </a:lvl9pPr>
                    </a:lstStyle>
                    <a:p>
                      <a:r>
                        <a:rPr lang="es-EC" sz="1800" b="1" kern="1200" dirty="0">
                          <a:solidFill>
                            <a:schemeClr val="lt1"/>
                          </a:solidFill>
                          <a:latin typeface="Calibri"/>
                          <a:ea typeface="+mn-ea"/>
                          <a:cs typeface="+mn-cs"/>
                        </a:rPr>
                        <a:t>MANTENIMIENTO DE LOS SISTEMAS DEPORTIVOS QUE CONFORMAN LOS ESPACIOS CUBIERTOS DE LAS COMUNIDADES DE: PANIA, KURINTZA, YAKUAM Y TINTIUKNAIT</a:t>
                      </a:r>
                      <a:endParaRPr lang="es-ES" sz="1800" dirty="0">
                        <a:latin typeface="Arial" panose="020B0604020202020204" pitchFamily="34" charset="0"/>
                        <a:cs typeface="Arial" panose="020B0604020202020204" pitchFamily="34"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F79646"/>
                    </a:solidFill>
                  </a:tcPr>
                </a:tc>
                <a:tc>
                  <a:txBody>
                    <a:bodyPr/>
                    <a:lstStyle>
                      <a:lvl1pPr marL="0" algn="l" defTabSz="685800" rtl="0" eaLnBrk="1" latinLnBrk="0" hangingPunct="1">
                        <a:defRPr sz="1350" b="1" kern="1200">
                          <a:solidFill>
                            <a:schemeClr val="lt1"/>
                          </a:solidFill>
                          <a:latin typeface="Calibri"/>
                        </a:defRPr>
                      </a:lvl1pPr>
                      <a:lvl2pPr marL="342900" algn="l" defTabSz="685800" rtl="0" eaLnBrk="1" latinLnBrk="0" hangingPunct="1">
                        <a:defRPr sz="1350" b="1" kern="1200">
                          <a:solidFill>
                            <a:schemeClr val="lt1"/>
                          </a:solidFill>
                          <a:latin typeface="Calibri"/>
                        </a:defRPr>
                      </a:lvl2pPr>
                      <a:lvl3pPr marL="685800" algn="l" defTabSz="685800" rtl="0" eaLnBrk="1" latinLnBrk="0" hangingPunct="1">
                        <a:defRPr sz="1350" b="1" kern="1200">
                          <a:solidFill>
                            <a:schemeClr val="lt1"/>
                          </a:solidFill>
                          <a:latin typeface="Calibri"/>
                        </a:defRPr>
                      </a:lvl3pPr>
                      <a:lvl4pPr marL="1028700" algn="l" defTabSz="685800" rtl="0" eaLnBrk="1" latinLnBrk="0" hangingPunct="1">
                        <a:defRPr sz="1350" b="1" kern="1200">
                          <a:solidFill>
                            <a:schemeClr val="lt1"/>
                          </a:solidFill>
                          <a:latin typeface="Calibri"/>
                        </a:defRPr>
                      </a:lvl4pPr>
                      <a:lvl5pPr marL="1371600" algn="l" defTabSz="685800" rtl="0" eaLnBrk="1" latinLnBrk="0" hangingPunct="1">
                        <a:defRPr sz="1350" b="1" kern="1200">
                          <a:solidFill>
                            <a:schemeClr val="lt1"/>
                          </a:solidFill>
                          <a:latin typeface="Calibri"/>
                        </a:defRPr>
                      </a:lvl5pPr>
                      <a:lvl6pPr marL="1714500" algn="l" defTabSz="685800" rtl="0" eaLnBrk="1" latinLnBrk="0" hangingPunct="1">
                        <a:defRPr sz="1350" b="1" kern="1200">
                          <a:solidFill>
                            <a:schemeClr val="lt1"/>
                          </a:solidFill>
                          <a:latin typeface="Calibri"/>
                        </a:defRPr>
                      </a:lvl6pPr>
                      <a:lvl7pPr marL="2057400" algn="l" defTabSz="685800" rtl="0" eaLnBrk="1" latinLnBrk="0" hangingPunct="1">
                        <a:defRPr sz="1350" b="1" kern="1200">
                          <a:solidFill>
                            <a:schemeClr val="lt1"/>
                          </a:solidFill>
                          <a:latin typeface="Calibri"/>
                        </a:defRPr>
                      </a:lvl7pPr>
                      <a:lvl8pPr marL="2400300" algn="l" defTabSz="685800" rtl="0" eaLnBrk="1" latinLnBrk="0" hangingPunct="1">
                        <a:defRPr sz="1350" b="1" kern="1200">
                          <a:solidFill>
                            <a:schemeClr val="lt1"/>
                          </a:solidFill>
                          <a:latin typeface="Calibri"/>
                        </a:defRPr>
                      </a:lvl8pPr>
                      <a:lvl9pPr marL="2743200" algn="l" defTabSz="685800" rtl="0" eaLnBrk="1" latinLnBrk="0" hangingPunct="1">
                        <a:defRPr sz="1350" b="1" kern="1200">
                          <a:solidFill>
                            <a:schemeClr val="lt1"/>
                          </a:solidFill>
                          <a:latin typeface="Calibri"/>
                        </a:defRPr>
                      </a:lvl9pPr>
                    </a:lstStyle>
                    <a:p>
                      <a:pPr algn="l"/>
                      <a:r>
                        <a:rPr lang="es-EC" sz="1800" b="1" kern="1200" dirty="0">
                          <a:solidFill>
                            <a:schemeClr val="lt1"/>
                          </a:solidFill>
                          <a:latin typeface="Calibri"/>
                          <a:ea typeface="+mn-ea"/>
                          <a:cs typeface="+mn-cs"/>
                        </a:rPr>
                        <a:t> 5,903.82 </a:t>
                      </a:r>
                      <a:endParaRPr lang="es-ES" sz="1800" dirty="0">
                        <a:latin typeface="Arial" panose="020B0604020202020204" pitchFamily="34" charset="0"/>
                        <a:cs typeface="Arial" panose="020B0604020202020204" pitchFamily="34"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F79646"/>
                    </a:solidFill>
                  </a:tcPr>
                </a:tc>
                <a:extLst>
                  <a:ext uri="{0D108BD9-81ED-4DB2-BD59-A6C34878D82A}">
                    <a16:rowId xmlns:a16="http://schemas.microsoft.com/office/drawing/2014/main" val="10000"/>
                  </a:ext>
                </a:extLst>
              </a:tr>
            </a:tbl>
          </a:graphicData>
        </a:graphic>
      </p:graphicFrame>
      <p:pic>
        <p:nvPicPr>
          <p:cNvPr id="4" name="Imagen 3">
            <a:extLst>
              <a:ext uri="{FF2B5EF4-FFF2-40B4-BE49-F238E27FC236}">
                <a16:creationId xmlns:a16="http://schemas.microsoft.com/office/drawing/2014/main" id="{54AE4F65-CF4C-4653-B11E-3CCEC3139987}"/>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8822" y="141219"/>
            <a:ext cx="2437765" cy="2743001"/>
          </a:xfrm>
          <a:prstGeom prst="rect">
            <a:avLst/>
          </a:prstGeom>
          <a:noFill/>
          <a:ln>
            <a:noFill/>
          </a:ln>
        </p:spPr>
      </p:pic>
      <p:pic>
        <p:nvPicPr>
          <p:cNvPr id="5" name="Imagen 4">
            <a:extLst>
              <a:ext uri="{FF2B5EF4-FFF2-40B4-BE49-F238E27FC236}">
                <a16:creationId xmlns:a16="http://schemas.microsoft.com/office/drawing/2014/main" id="{E20999F3-A679-4651-A4EC-9AB8471B3C7E}"/>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1996" y="2524417"/>
            <a:ext cx="2896608" cy="2569285"/>
          </a:xfrm>
          <a:prstGeom prst="rect">
            <a:avLst/>
          </a:prstGeom>
          <a:noFill/>
          <a:ln>
            <a:noFill/>
          </a:ln>
        </p:spPr>
      </p:pic>
      <p:pic>
        <p:nvPicPr>
          <p:cNvPr id="7" name="Imagen 6">
            <a:extLst>
              <a:ext uri="{FF2B5EF4-FFF2-40B4-BE49-F238E27FC236}">
                <a16:creationId xmlns:a16="http://schemas.microsoft.com/office/drawing/2014/main" id="{4DB7130B-D048-4398-B5AA-9697C921553F}"/>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27984" y="2780928"/>
            <a:ext cx="4049122" cy="2165845"/>
          </a:xfrm>
          <a:prstGeom prst="rect">
            <a:avLst/>
          </a:prstGeom>
          <a:noFill/>
          <a:ln>
            <a:noFill/>
          </a:ln>
        </p:spPr>
      </p:pic>
      <p:pic>
        <p:nvPicPr>
          <p:cNvPr id="9" name="Imagen 8">
            <a:extLst>
              <a:ext uri="{FF2B5EF4-FFF2-40B4-BE49-F238E27FC236}">
                <a16:creationId xmlns:a16="http://schemas.microsoft.com/office/drawing/2014/main" id="{13E3F27B-D3EB-406C-B4FC-C4BF9A9CF7EF}"/>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220072" y="69992"/>
            <a:ext cx="3033053" cy="2567987"/>
          </a:xfrm>
          <a:prstGeom prst="rect">
            <a:avLst/>
          </a:prstGeom>
          <a:noFill/>
          <a:ln>
            <a:noFill/>
          </a:ln>
        </p:spPr>
      </p:pic>
    </p:spTree>
    <p:extLst>
      <p:ext uri="{BB962C8B-B14F-4D97-AF65-F5344CB8AC3E}">
        <p14:creationId xmlns:p14="http://schemas.microsoft.com/office/powerpoint/2010/main" val="3443084804"/>
      </p:ext>
    </p:extLst>
  </p:cSld>
  <p:clrMapOvr>
    <a:masterClrMapping/>
  </p:clrMapOvr>
  <p:transition spd="slow">
    <p:wip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4191F8-CF48-EA00-FF72-962C332B40A4}"/>
            </a:ext>
          </a:extLst>
        </p:cNvPr>
        <p:cNvGrpSpPr/>
        <p:nvPr/>
      </p:nvGrpSpPr>
      <p:grpSpPr>
        <a:xfrm>
          <a:off x="0" y="0"/>
          <a:ext cx="0" cy="0"/>
          <a:chOff x="0" y="0"/>
          <a:chExt cx="0" cy="0"/>
        </a:xfrm>
      </p:grpSpPr>
      <p:sp>
        <p:nvSpPr>
          <p:cNvPr id="2" name="1 Título">
            <a:extLst>
              <a:ext uri="{FF2B5EF4-FFF2-40B4-BE49-F238E27FC236}">
                <a16:creationId xmlns:a16="http://schemas.microsoft.com/office/drawing/2014/main" id="{810A35EE-B6CB-B0E6-FFDC-1ECF008C4879}"/>
              </a:ext>
            </a:extLst>
          </p:cNvPr>
          <p:cNvSpPr>
            <a:spLocks noGrp="1"/>
          </p:cNvSpPr>
          <p:nvPr>
            <p:ph type="ctrTitle"/>
          </p:nvPr>
        </p:nvSpPr>
        <p:spPr>
          <a:xfrm>
            <a:off x="179512" y="60361"/>
            <a:ext cx="8784976" cy="6624736"/>
          </a:xfrm>
        </p:spPr>
        <p:txBody>
          <a:bodyPr>
            <a:normAutofit fontScale="90000"/>
          </a:bodyPr>
          <a:lstStyle/>
          <a:p>
            <a:br>
              <a:rPr lang="es-ES" sz="4000" b="1" dirty="0">
                <a:solidFill>
                  <a:schemeClr val="tx1"/>
                </a:solidFill>
              </a:rPr>
            </a:br>
            <a:br>
              <a:rPr lang="es-ES" sz="4000"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endParaRPr lang="es-ES" dirty="0">
              <a:solidFill>
                <a:srgbClr val="FF0000"/>
              </a:solidFill>
            </a:endParaRPr>
          </a:p>
        </p:txBody>
      </p:sp>
      <p:sp>
        <p:nvSpPr>
          <p:cNvPr id="5" name="4 Rectángulo">
            <a:extLst>
              <a:ext uri="{FF2B5EF4-FFF2-40B4-BE49-F238E27FC236}">
                <a16:creationId xmlns:a16="http://schemas.microsoft.com/office/drawing/2014/main" id="{423EF627-E8DD-E986-DD4A-554274629B6C}"/>
              </a:ext>
            </a:extLst>
          </p:cNvPr>
          <p:cNvSpPr/>
          <p:nvPr/>
        </p:nvSpPr>
        <p:spPr>
          <a:xfrm>
            <a:off x="1071538" y="2500306"/>
            <a:ext cx="7358114" cy="523220"/>
          </a:xfrm>
          <a:prstGeom prst="rect">
            <a:avLst/>
          </a:prstGeom>
        </p:spPr>
        <p:txBody>
          <a:bodyPr wrap="square">
            <a:spAutoFit/>
          </a:bodyPr>
          <a:lstStyle/>
          <a:p>
            <a:pPr algn="ctr"/>
            <a:endParaRPr lang="es-ES" sz="2800" dirty="0"/>
          </a:p>
        </p:txBody>
      </p:sp>
      <p:graphicFrame>
        <p:nvGraphicFramePr>
          <p:cNvPr id="8" name="5 Tabla">
            <a:extLst>
              <a:ext uri="{FF2B5EF4-FFF2-40B4-BE49-F238E27FC236}">
                <a16:creationId xmlns:a16="http://schemas.microsoft.com/office/drawing/2014/main" id="{BEED5E27-BCB5-C12A-5E1D-17B1D8EFD10C}"/>
              </a:ext>
            </a:extLst>
          </p:cNvPr>
          <p:cNvGraphicFramePr>
            <a:graphicFrameLocks noGrp="1"/>
          </p:cNvGraphicFramePr>
          <p:nvPr>
            <p:extLst>
              <p:ext uri="{D42A27DB-BD31-4B8C-83A1-F6EECF244321}">
                <p14:modId xmlns:p14="http://schemas.microsoft.com/office/powerpoint/2010/main" val="4011640075"/>
              </p:ext>
            </p:extLst>
          </p:nvPr>
        </p:nvGraphicFramePr>
        <p:xfrm>
          <a:off x="168062" y="4960551"/>
          <a:ext cx="8712968" cy="1005840"/>
        </p:xfrm>
        <a:graphic>
          <a:graphicData uri="http://schemas.openxmlformats.org/drawingml/2006/table">
            <a:tbl>
              <a:tblPr firstRow="1" bandRow="1"/>
              <a:tblGrid>
                <a:gridCol w="6480720">
                  <a:extLst>
                    <a:ext uri="{9D8B030D-6E8A-4147-A177-3AD203B41FA5}">
                      <a16:colId xmlns:a16="http://schemas.microsoft.com/office/drawing/2014/main" val="20000"/>
                    </a:ext>
                  </a:extLst>
                </a:gridCol>
                <a:gridCol w="2232248">
                  <a:extLst>
                    <a:ext uri="{9D8B030D-6E8A-4147-A177-3AD203B41FA5}">
                      <a16:colId xmlns:a16="http://schemas.microsoft.com/office/drawing/2014/main" val="20001"/>
                    </a:ext>
                  </a:extLst>
                </a:gridCol>
              </a:tblGrid>
              <a:tr h="432048">
                <a:tc>
                  <a:txBody>
                    <a:bodyPr/>
                    <a:lstStyle>
                      <a:lvl1pPr marL="0" algn="l" defTabSz="685800" rtl="0" eaLnBrk="1" latinLnBrk="0" hangingPunct="1">
                        <a:defRPr sz="1350" b="1" kern="1200">
                          <a:solidFill>
                            <a:schemeClr val="lt1"/>
                          </a:solidFill>
                          <a:latin typeface="Calibri"/>
                        </a:defRPr>
                      </a:lvl1pPr>
                      <a:lvl2pPr marL="342900" algn="l" defTabSz="685800" rtl="0" eaLnBrk="1" latinLnBrk="0" hangingPunct="1">
                        <a:defRPr sz="1350" b="1" kern="1200">
                          <a:solidFill>
                            <a:schemeClr val="lt1"/>
                          </a:solidFill>
                          <a:latin typeface="Calibri"/>
                        </a:defRPr>
                      </a:lvl2pPr>
                      <a:lvl3pPr marL="685800" algn="l" defTabSz="685800" rtl="0" eaLnBrk="1" latinLnBrk="0" hangingPunct="1">
                        <a:defRPr sz="1350" b="1" kern="1200">
                          <a:solidFill>
                            <a:schemeClr val="lt1"/>
                          </a:solidFill>
                          <a:latin typeface="Calibri"/>
                        </a:defRPr>
                      </a:lvl3pPr>
                      <a:lvl4pPr marL="1028700" algn="l" defTabSz="685800" rtl="0" eaLnBrk="1" latinLnBrk="0" hangingPunct="1">
                        <a:defRPr sz="1350" b="1" kern="1200">
                          <a:solidFill>
                            <a:schemeClr val="lt1"/>
                          </a:solidFill>
                          <a:latin typeface="Calibri"/>
                        </a:defRPr>
                      </a:lvl4pPr>
                      <a:lvl5pPr marL="1371600" algn="l" defTabSz="685800" rtl="0" eaLnBrk="1" latinLnBrk="0" hangingPunct="1">
                        <a:defRPr sz="1350" b="1" kern="1200">
                          <a:solidFill>
                            <a:schemeClr val="lt1"/>
                          </a:solidFill>
                          <a:latin typeface="Calibri"/>
                        </a:defRPr>
                      </a:lvl5pPr>
                      <a:lvl6pPr marL="1714500" algn="l" defTabSz="685800" rtl="0" eaLnBrk="1" latinLnBrk="0" hangingPunct="1">
                        <a:defRPr sz="1350" b="1" kern="1200">
                          <a:solidFill>
                            <a:schemeClr val="lt1"/>
                          </a:solidFill>
                          <a:latin typeface="Calibri"/>
                        </a:defRPr>
                      </a:lvl6pPr>
                      <a:lvl7pPr marL="2057400" algn="l" defTabSz="685800" rtl="0" eaLnBrk="1" latinLnBrk="0" hangingPunct="1">
                        <a:defRPr sz="1350" b="1" kern="1200">
                          <a:solidFill>
                            <a:schemeClr val="lt1"/>
                          </a:solidFill>
                          <a:latin typeface="Calibri"/>
                        </a:defRPr>
                      </a:lvl7pPr>
                      <a:lvl8pPr marL="2400300" algn="l" defTabSz="685800" rtl="0" eaLnBrk="1" latinLnBrk="0" hangingPunct="1">
                        <a:defRPr sz="1350" b="1" kern="1200">
                          <a:solidFill>
                            <a:schemeClr val="lt1"/>
                          </a:solidFill>
                          <a:latin typeface="Calibri"/>
                        </a:defRPr>
                      </a:lvl8pPr>
                      <a:lvl9pPr marL="2743200" algn="l" defTabSz="685800" rtl="0" eaLnBrk="1" latinLnBrk="0" hangingPunct="1">
                        <a:defRPr sz="1350" b="1" kern="1200">
                          <a:solidFill>
                            <a:schemeClr val="lt1"/>
                          </a:solidFill>
                          <a:latin typeface="Calibri"/>
                        </a:defRPr>
                      </a:lvl9pPr>
                    </a:lstStyle>
                    <a:p>
                      <a:pPr algn="just"/>
                      <a:r>
                        <a:rPr lang="es-ES" sz="2000" dirty="0">
                          <a:latin typeface="Arial" panose="020B0604020202020204" pitchFamily="34" charset="0"/>
                          <a:cs typeface="Arial" panose="020B0604020202020204" pitchFamily="34" charset="0"/>
                        </a:rPr>
                        <a:t>PROYECTO SUMINISTRO E INSTALACION DE</a:t>
                      </a:r>
                    </a:p>
                    <a:p>
                      <a:pPr algn="just"/>
                      <a:r>
                        <a:rPr lang="es-ES" sz="2000" dirty="0">
                          <a:latin typeface="Arial" panose="020B0604020202020204" pitchFamily="34" charset="0"/>
                          <a:cs typeface="Arial" panose="020B0604020202020204" pitchFamily="34" charset="0"/>
                        </a:rPr>
                        <a:t>BASUREROS GALVANIZADOS PARA LAS COMUNIDADES.</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F79646"/>
                    </a:solidFill>
                  </a:tcPr>
                </a:tc>
                <a:tc>
                  <a:txBody>
                    <a:bodyPr/>
                    <a:lstStyle>
                      <a:lvl1pPr marL="0" algn="l" defTabSz="685800" rtl="0" eaLnBrk="1" latinLnBrk="0" hangingPunct="1">
                        <a:defRPr sz="1350" b="1" kern="1200">
                          <a:solidFill>
                            <a:schemeClr val="lt1"/>
                          </a:solidFill>
                          <a:latin typeface="Calibri"/>
                        </a:defRPr>
                      </a:lvl1pPr>
                      <a:lvl2pPr marL="342900" algn="l" defTabSz="685800" rtl="0" eaLnBrk="1" latinLnBrk="0" hangingPunct="1">
                        <a:defRPr sz="1350" b="1" kern="1200">
                          <a:solidFill>
                            <a:schemeClr val="lt1"/>
                          </a:solidFill>
                          <a:latin typeface="Calibri"/>
                        </a:defRPr>
                      </a:lvl2pPr>
                      <a:lvl3pPr marL="685800" algn="l" defTabSz="685800" rtl="0" eaLnBrk="1" latinLnBrk="0" hangingPunct="1">
                        <a:defRPr sz="1350" b="1" kern="1200">
                          <a:solidFill>
                            <a:schemeClr val="lt1"/>
                          </a:solidFill>
                          <a:latin typeface="Calibri"/>
                        </a:defRPr>
                      </a:lvl3pPr>
                      <a:lvl4pPr marL="1028700" algn="l" defTabSz="685800" rtl="0" eaLnBrk="1" latinLnBrk="0" hangingPunct="1">
                        <a:defRPr sz="1350" b="1" kern="1200">
                          <a:solidFill>
                            <a:schemeClr val="lt1"/>
                          </a:solidFill>
                          <a:latin typeface="Calibri"/>
                        </a:defRPr>
                      </a:lvl4pPr>
                      <a:lvl5pPr marL="1371600" algn="l" defTabSz="685800" rtl="0" eaLnBrk="1" latinLnBrk="0" hangingPunct="1">
                        <a:defRPr sz="1350" b="1" kern="1200">
                          <a:solidFill>
                            <a:schemeClr val="lt1"/>
                          </a:solidFill>
                          <a:latin typeface="Calibri"/>
                        </a:defRPr>
                      </a:lvl5pPr>
                      <a:lvl6pPr marL="1714500" algn="l" defTabSz="685800" rtl="0" eaLnBrk="1" latinLnBrk="0" hangingPunct="1">
                        <a:defRPr sz="1350" b="1" kern="1200">
                          <a:solidFill>
                            <a:schemeClr val="lt1"/>
                          </a:solidFill>
                          <a:latin typeface="Calibri"/>
                        </a:defRPr>
                      </a:lvl6pPr>
                      <a:lvl7pPr marL="2057400" algn="l" defTabSz="685800" rtl="0" eaLnBrk="1" latinLnBrk="0" hangingPunct="1">
                        <a:defRPr sz="1350" b="1" kern="1200">
                          <a:solidFill>
                            <a:schemeClr val="lt1"/>
                          </a:solidFill>
                          <a:latin typeface="Calibri"/>
                        </a:defRPr>
                      </a:lvl7pPr>
                      <a:lvl8pPr marL="2400300" algn="l" defTabSz="685800" rtl="0" eaLnBrk="1" latinLnBrk="0" hangingPunct="1">
                        <a:defRPr sz="1350" b="1" kern="1200">
                          <a:solidFill>
                            <a:schemeClr val="lt1"/>
                          </a:solidFill>
                          <a:latin typeface="Calibri"/>
                        </a:defRPr>
                      </a:lvl8pPr>
                      <a:lvl9pPr marL="2743200" algn="l" defTabSz="685800" rtl="0" eaLnBrk="1" latinLnBrk="0" hangingPunct="1">
                        <a:defRPr sz="1350" b="1" kern="1200">
                          <a:solidFill>
                            <a:schemeClr val="lt1"/>
                          </a:solidFill>
                          <a:latin typeface="Calibri"/>
                        </a:defRPr>
                      </a:lvl9pPr>
                    </a:lstStyle>
                    <a:p>
                      <a:pPr algn="l"/>
                      <a:r>
                        <a:rPr lang="es-ES" sz="2800" dirty="0">
                          <a:latin typeface="Arial" panose="020B0604020202020204" pitchFamily="34" charset="0"/>
                          <a:cs typeface="Arial" panose="020B0604020202020204" pitchFamily="34" charset="0"/>
                        </a:rPr>
                        <a:t>3.490,60</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F79646"/>
                    </a:solidFill>
                  </a:tcPr>
                </a:tc>
                <a:extLst>
                  <a:ext uri="{0D108BD9-81ED-4DB2-BD59-A6C34878D82A}">
                    <a16:rowId xmlns:a16="http://schemas.microsoft.com/office/drawing/2014/main" val="10000"/>
                  </a:ext>
                </a:extLst>
              </a:tr>
            </a:tbl>
          </a:graphicData>
        </a:graphic>
      </p:graphicFrame>
      <p:pic>
        <p:nvPicPr>
          <p:cNvPr id="6" name="Imagen 5">
            <a:extLst>
              <a:ext uri="{FF2B5EF4-FFF2-40B4-BE49-F238E27FC236}">
                <a16:creationId xmlns:a16="http://schemas.microsoft.com/office/drawing/2014/main" id="{989889EF-4C01-43D2-9EA0-FF210A13747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478" t="-732" r="3478" b="24905"/>
          <a:stretch/>
        </p:blipFill>
        <p:spPr>
          <a:xfrm>
            <a:off x="611560" y="336058"/>
            <a:ext cx="3312368" cy="3148661"/>
          </a:xfrm>
          <a:prstGeom prst="rect">
            <a:avLst/>
          </a:prstGeom>
        </p:spPr>
      </p:pic>
      <p:pic>
        <p:nvPicPr>
          <p:cNvPr id="7" name="Imagen 6">
            <a:extLst>
              <a:ext uri="{FF2B5EF4-FFF2-40B4-BE49-F238E27FC236}">
                <a16:creationId xmlns:a16="http://schemas.microsoft.com/office/drawing/2014/main" id="{7AD3BFFE-913A-4444-BB3C-D5EEE184206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18779"/>
          <a:stretch/>
        </p:blipFill>
        <p:spPr>
          <a:xfrm>
            <a:off x="4383905" y="2661736"/>
            <a:ext cx="3788495" cy="2307783"/>
          </a:xfrm>
          <a:prstGeom prst="rect">
            <a:avLst/>
          </a:prstGeom>
        </p:spPr>
      </p:pic>
      <p:pic>
        <p:nvPicPr>
          <p:cNvPr id="4" name="Imagen 3">
            <a:extLst>
              <a:ext uri="{FF2B5EF4-FFF2-40B4-BE49-F238E27FC236}">
                <a16:creationId xmlns:a16="http://schemas.microsoft.com/office/drawing/2014/main" id="{B957172C-4747-4477-A03C-8B2082BCCA8B}"/>
              </a:ext>
            </a:extLst>
          </p:cNvPr>
          <p:cNvPicPr>
            <a:picLocks noChangeAspect="1"/>
          </p:cNvPicPr>
          <p:nvPr/>
        </p:nvPicPr>
        <p:blipFill rotWithShape="1">
          <a:blip r:embed="rId4">
            <a:extLst>
              <a:ext uri="{28A0092B-C50C-407E-A947-70E740481C1C}">
                <a14:useLocalDpi xmlns:a14="http://schemas.microsoft.com/office/drawing/2010/main" val="0"/>
              </a:ext>
            </a:extLst>
          </a:blip>
          <a:srcRect l="19709" t="17914" b="40550"/>
          <a:stretch/>
        </p:blipFill>
        <p:spPr>
          <a:xfrm>
            <a:off x="4427984" y="174960"/>
            <a:ext cx="3384376" cy="2511728"/>
          </a:xfrm>
          <a:prstGeom prst="rect">
            <a:avLst/>
          </a:prstGeom>
        </p:spPr>
      </p:pic>
    </p:spTree>
    <p:extLst>
      <p:ext uri="{BB962C8B-B14F-4D97-AF65-F5344CB8AC3E}">
        <p14:creationId xmlns:p14="http://schemas.microsoft.com/office/powerpoint/2010/main" val="213931492"/>
      </p:ext>
    </p:extLst>
  </p:cSld>
  <p:clrMapOvr>
    <a:masterClrMapping/>
  </p:clrMapOvr>
  <p:transition spd="slow">
    <p:wip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4191F8-CF48-EA00-FF72-962C332B40A4}"/>
            </a:ext>
          </a:extLst>
        </p:cNvPr>
        <p:cNvGrpSpPr/>
        <p:nvPr/>
      </p:nvGrpSpPr>
      <p:grpSpPr>
        <a:xfrm>
          <a:off x="0" y="0"/>
          <a:ext cx="0" cy="0"/>
          <a:chOff x="0" y="0"/>
          <a:chExt cx="0" cy="0"/>
        </a:xfrm>
      </p:grpSpPr>
      <p:sp>
        <p:nvSpPr>
          <p:cNvPr id="2" name="1 Título">
            <a:extLst>
              <a:ext uri="{FF2B5EF4-FFF2-40B4-BE49-F238E27FC236}">
                <a16:creationId xmlns:a16="http://schemas.microsoft.com/office/drawing/2014/main" id="{810A35EE-B6CB-B0E6-FFDC-1ECF008C4879}"/>
              </a:ext>
            </a:extLst>
          </p:cNvPr>
          <p:cNvSpPr>
            <a:spLocks noGrp="1"/>
          </p:cNvSpPr>
          <p:nvPr>
            <p:ph type="ctrTitle"/>
          </p:nvPr>
        </p:nvSpPr>
        <p:spPr>
          <a:xfrm>
            <a:off x="179512" y="60361"/>
            <a:ext cx="8784976" cy="6624736"/>
          </a:xfrm>
        </p:spPr>
        <p:txBody>
          <a:bodyPr>
            <a:normAutofit fontScale="90000"/>
          </a:bodyPr>
          <a:lstStyle/>
          <a:p>
            <a:br>
              <a:rPr lang="es-ES" sz="4000" b="1" dirty="0">
                <a:solidFill>
                  <a:schemeClr val="tx1"/>
                </a:solidFill>
              </a:rPr>
            </a:br>
            <a:br>
              <a:rPr lang="es-ES" sz="4000"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endParaRPr lang="es-ES" dirty="0">
              <a:solidFill>
                <a:srgbClr val="FF0000"/>
              </a:solidFill>
            </a:endParaRPr>
          </a:p>
        </p:txBody>
      </p:sp>
      <p:sp>
        <p:nvSpPr>
          <p:cNvPr id="5" name="4 Rectángulo">
            <a:extLst>
              <a:ext uri="{FF2B5EF4-FFF2-40B4-BE49-F238E27FC236}">
                <a16:creationId xmlns:a16="http://schemas.microsoft.com/office/drawing/2014/main" id="{423EF627-E8DD-E986-DD4A-554274629B6C}"/>
              </a:ext>
            </a:extLst>
          </p:cNvPr>
          <p:cNvSpPr/>
          <p:nvPr/>
        </p:nvSpPr>
        <p:spPr>
          <a:xfrm>
            <a:off x="1071538" y="2500306"/>
            <a:ext cx="7358114" cy="523220"/>
          </a:xfrm>
          <a:prstGeom prst="rect">
            <a:avLst/>
          </a:prstGeom>
        </p:spPr>
        <p:txBody>
          <a:bodyPr wrap="square">
            <a:spAutoFit/>
          </a:bodyPr>
          <a:lstStyle/>
          <a:p>
            <a:pPr algn="ctr"/>
            <a:endParaRPr lang="es-ES" sz="2800" dirty="0"/>
          </a:p>
        </p:txBody>
      </p:sp>
      <p:graphicFrame>
        <p:nvGraphicFramePr>
          <p:cNvPr id="8" name="5 Tabla">
            <a:extLst>
              <a:ext uri="{FF2B5EF4-FFF2-40B4-BE49-F238E27FC236}">
                <a16:creationId xmlns:a16="http://schemas.microsoft.com/office/drawing/2014/main" id="{BEED5E27-BCB5-C12A-5E1D-17B1D8EFD10C}"/>
              </a:ext>
            </a:extLst>
          </p:cNvPr>
          <p:cNvGraphicFramePr>
            <a:graphicFrameLocks noGrp="1"/>
          </p:cNvGraphicFramePr>
          <p:nvPr>
            <p:extLst>
              <p:ext uri="{D42A27DB-BD31-4B8C-83A1-F6EECF244321}">
                <p14:modId xmlns:p14="http://schemas.microsoft.com/office/powerpoint/2010/main" val="2804629453"/>
              </p:ext>
            </p:extLst>
          </p:nvPr>
        </p:nvGraphicFramePr>
        <p:xfrm>
          <a:off x="168062" y="4960551"/>
          <a:ext cx="8712968" cy="701040"/>
        </p:xfrm>
        <a:graphic>
          <a:graphicData uri="http://schemas.openxmlformats.org/drawingml/2006/table">
            <a:tbl>
              <a:tblPr firstRow="1" bandRow="1"/>
              <a:tblGrid>
                <a:gridCol w="6480720">
                  <a:extLst>
                    <a:ext uri="{9D8B030D-6E8A-4147-A177-3AD203B41FA5}">
                      <a16:colId xmlns:a16="http://schemas.microsoft.com/office/drawing/2014/main" val="20000"/>
                    </a:ext>
                  </a:extLst>
                </a:gridCol>
                <a:gridCol w="2232248">
                  <a:extLst>
                    <a:ext uri="{9D8B030D-6E8A-4147-A177-3AD203B41FA5}">
                      <a16:colId xmlns:a16="http://schemas.microsoft.com/office/drawing/2014/main" val="20001"/>
                    </a:ext>
                  </a:extLst>
                </a:gridCol>
              </a:tblGrid>
              <a:tr h="432048">
                <a:tc>
                  <a:txBody>
                    <a:bodyPr/>
                    <a:lstStyle>
                      <a:lvl1pPr marL="0" algn="l" defTabSz="685800" rtl="0" eaLnBrk="1" latinLnBrk="0" hangingPunct="1">
                        <a:defRPr sz="1350" b="1" kern="1200">
                          <a:solidFill>
                            <a:schemeClr val="lt1"/>
                          </a:solidFill>
                          <a:latin typeface="Calibri"/>
                        </a:defRPr>
                      </a:lvl1pPr>
                      <a:lvl2pPr marL="342900" algn="l" defTabSz="685800" rtl="0" eaLnBrk="1" latinLnBrk="0" hangingPunct="1">
                        <a:defRPr sz="1350" b="1" kern="1200">
                          <a:solidFill>
                            <a:schemeClr val="lt1"/>
                          </a:solidFill>
                          <a:latin typeface="Calibri"/>
                        </a:defRPr>
                      </a:lvl2pPr>
                      <a:lvl3pPr marL="685800" algn="l" defTabSz="685800" rtl="0" eaLnBrk="1" latinLnBrk="0" hangingPunct="1">
                        <a:defRPr sz="1350" b="1" kern="1200">
                          <a:solidFill>
                            <a:schemeClr val="lt1"/>
                          </a:solidFill>
                          <a:latin typeface="Calibri"/>
                        </a:defRPr>
                      </a:lvl3pPr>
                      <a:lvl4pPr marL="1028700" algn="l" defTabSz="685800" rtl="0" eaLnBrk="1" latinLnBrk="0" hangingPunct="1">
                        <a:defRPr sz="1350" b="1" kern="1200">
                          <a:solidFill>
                            <a:schemeClr val="lt1"/>
                          </a:solidFill>
                          <a:latin typeface="Calibri"/>
                        </a:defRPr>
                      </a:lvl4pPr>
                      <a:lvl5pPr marL="1371600" algn="l" defTabSz="685800" rtl="0" eaLnBrk="1" latinLnBrk="0" hangingPunct="1">
                        <a:defRPr sz="1350" b="1" kern="1200">
                          <a:solidFill>
                            <a:schemeClr val="lt1"/>
                          </a:solidFill>
                          <a:latin typeface="Calibri"/>
                        </a:defRPr>
                      </a:lvl5pPr>
                      <a:lvl6pPr marL="1714500" algn="l" defTabSz="685800" rtl="0" eaLnBrk="1" latinLnBrk="0" hangingPunct="1">
                        <a:defRPr sz="1350" b="1" kern="1200">
                          <a:solidFill>
                            <a:schemeClr val="lt1"/>
                          </a:solidFill>
                          <a:latin typeface="Calibri"/>
                        </a:defRPr>
                      </a:lvl6pPr>
                      <a:lvl7pPr marL="2057400" algn="l" defTabSz="685800" rtl="0" eaLnBrk="1" latinLnBrk="0" hangingPunct="1">
                        <a:defRPr sz="1350" b="1" kern="1200">
                          <a:solidFill>
                            <a:schemeClr val="lt1"/>
                          </a:solidFill>
                          <a:latin typeface="Calibri"/>
                        </a:defRPr>
                      </a:lvl7pPr>
                      <a:lvl8pPr marL="2400300" algn="l" defTabSz="685800" rtl="0" eaLnBrk="1" latinLnBrk="0" hangingPunct="1">
                        <a:defRPr sz="1350" b="1" kern="1200">
                          <a:solidFill>
                            <a:schemeClr val="lt1"/>
                          </a:solidFill>
                          <a:latin typeface="Calibri"/>
                        </a:defRPr>
                      </a:lvl8pPr>
                      <a:lvl9pPr marL="2743200" algn="l" defTabSz="685800" rtl="0" eaLnBrk="1" latinLnBrk="0" hangingPunct="1">
                        <a:defRPr sz="1350" b="1" kern="1200">
                          <a:solidFill>
                            <a:schemeClr val="lt1"/>
                          </a:solidFill>
                          <a:latin typeface="Calibri"/>
                        </a:defRPr>
                      </a:lvl9pPr>
                    </a:lstStyle>
                    <a:p>
                      <a:pPr algn="just"/>
                      <a:r>
                        <a:rPr lang="es-ES" sz="2000" dirty="0">
                          <a:latin typeface="Arial" panose="020B0604020202020204" pitchFamily="34" charset="0"/>
                          <a:cs typeface="Arial" panose="020B0604020202020204" pitchFamily="34" charset="0"/>
                        </a:rPr>
                        <a:t>PROYECTO DE MEJORAMIENTO DEL SERVICIO DE AGUA DE LA CABECERA PARROQUIAL</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F79646"/>
                    </a:solidFill>
                  </a:tcPr>
                </a:tc>
                <a:tc>
                  <a:txBody>
                    <a:bodyPr/>
                    <a:lstStyle>
                      <a:lvl1pPr marL="0" algn="l" defTabSz="685800" rtl="0" eaLnBrk="1" latinLnBrk="0" hangingPunct="1">
                        <a:defRPr sz="1350" b="1" kern="1200">
                          <a:solidFill>
                            <a:schemeClr val="lt1"/>
                          </a:solidFill>
                          <a:latin typeface="Calibri"/>
                        </a:defRPr>
                      </a:lvl1pPr>
                      <a:lvl2pPr marL="342900" algn="l" defTabSz="685800" rtl="0" eaLnBrk="1" latinLnBrk="0" hangingPunct="1">
                        <a:defRPr sz="1350" b="1" kern="1200">
                          <a:solidFill>
                            <a:schemeClr val="lt1"/>
                          </a:solidFill>
                          <a:latin typeface="Calibri"/>
                        </a:defRPr>
                      </a:lvl2pPr>
                      <a:lvl3pPr marL="685800" algn="l" defTabSz="685800" rtl="0" eaLnBrk="1" latinLnBrk="0" hangingPunct="1">
                        <a:defRPr sz="1350" b="1" kern="1200">
                          <a:solidFill>
                            <a:schemeClr val="lt1"/>
                          </a:solidFill>
                          <a:latin typeface="Calibri"/>
                        </a:defRPr>
                      </a:lvl3pPr>
                      <a:lvl4pPr marL="1028700" algn="l" defTabSz="685800" rtl="0" eaLnBrk="1" latinLnBrk="0" hangingPunct="1">
                        <a:defRPr sz="1350" b="1" kern="1200">
                          <a:solidFill>
                            <a:schemeClr val="lt1"/>
                          </a:solidFill>
                          <a:latin typeface="Calibri"/>
                        </a:defRPr>
                      </a:lvl4pPr>
                      <a:lvl5pPr marL="1371600" algn="l" defTabSz="685800" rtl="0" eaLnBrk="1" latinLnBrk="0" hangingPunct="1">
                        <a:defRPr sz="1350" b="1" kern="1200">
                          <a:solidFill>
                            <a:schemeClr val="lt1"/>
                          </a:solidFill>
                          <a:latin typeface="Calibri"/>
                        </a:defRPr>
                      </a:lvl5pPr>
                      <a:lvl6pPr marL="1714500" algn="l" defTabSz="685800" rtl="0" eaLnBrk="1" latinLnBrk="0" hangingPunct="1">
                        <a:defRPr sz="1350" b="1" kern="1200">
                          <a:solidFill>
                            <a:schemeClr val="lt1"/>
                          </a:solidFill>
                          <a:latin typeface="Calibri"/>
                        </a:defRPr>
                      </a:lvl6pPr>
                      <a:lvl7pPr marL="2057400" algn="l" defTabSz="685800" rtl="0" eaLnBrk="1" latinLnBrk="0" hangingPunct="1">
                        <a:defRPr sz="1350" b="1" kern="1200">
                          <a:solidFill>
                            <a:schemeClr val="lt1"/>
                          </a:solidFill>
                          <a:latin typeface="Calibri"/>
                        </a:defRPr>
                      </a:lvl7pPr>
                      <a:lvl8pPr marL="2400300" algn="l" defTabSz="685800" rtl="0" eaLnBrk="1" latinLnBrk="0" hangingPunct="1">
                        <a:defRPr sz="1350" b="1" kern="1200">
                          <a:solidFill>
                            <a:schemeClr val="lt1"/>
                          </a:solidFill>
                          <a:latin typeface="Calibri"/>
                        </a:defRPr>
                      </a:lvl8pPr>
                      <a:lvl9pPr marL="2743200" algn="l" defTabSz="685800" rtl="0" eaLnBrk="1" latinLnBrk="0" hangingPunct="1">
                        <a:defRPr sz="1350" b="1" kern="1200">
                          <a:solidFill>
                            <a:schemeClr val="lt1"/>
                          </a:solidFill>
                          <a:latin typeface="Calibri"/>
                        </a:defRPr>
                      </a:lvl9pPr>
                    </a:lstStyle>
                    <a:p>
                      <a:pPr algn="l"/>
                      <a:r>
                        <a:rPr lang="es-ES" sz="2800" dirty="0">
                          <a:latin typeface="Arial" panose="020B0604020202020204" pitchFamily="34" charset="0"/>
                          <a:cs typeface="Arial" panose="020B0604020202020204" pitchFamily="34" charset="0"/>
                        </a:rPr>
                        <a:t>5,871.32</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F79646"/>
                    </a:solidFill>
                  </a:tcPr>
                </a:tc>
                <a:extLst>
                  <a:ext uri="{0D108BD9-81ED-4DB2-BD59-A6C34878D82A}">
                    <a16:rowId xmlns:a16="http://schemas.microsoft.com/office/drawing/2014/main" val="10000"/>
                  </a:ext>
                </a:extLst>
              </a:tr>
            </a:tbl>
          </a:graphicData>
        </a:graphic>
      </p:graphicFrame>
      <p:pic>
        <p:nvPicPr>
          <p:cNvPr id="9" name="Imagen 8">
            <a:extLst>
              <a:ext uri="{FF2B5EF4-FFF2-40B4-BE49-F238E27FC236}">
                <a16:creationId xmlns:a16="http://schemas.microsoft.com/office/drawing/2014/main" id="{BCA217BC-D740-4AC1-B541-1D0BDB02B1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6458" y="520254"/>
            <a:ext cx="8784977" cy="3960103"/>
          </a:xfrm>
          <a:prstGeom prst="rect">
            <a:avLst/>
          </a:prstGeom>
        </p:spPr>
      </p:pic>
    </p:spTree>
    <p:extLst>
      <p:ext uri="{BB962C8B-B14F-4D97-AF65-F5344CB8AC3E}">
        <p14:creationId xmlns:p14="http://schemas.microsoft.com/office/powerpoint/2010/main" val="1736983852"/>
      </p:ext>
    </p:extLst>
  </p:cSld>
  <p:clrMapOvr>
    <a:masterClrMapping/>
  </p:clrMapOvr>
  <p:transition spd="slow">
    <p:wip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814" y="-99392"/>
            <a:ext cx="7886700" cy="1325563"/>
          </a:xfrm>
        </p:spPr>
        <p:txBody>
          <a:bodyPr>
            <a:normAutofit fontScale="90000"/>
          </a:bodyPr>
          <a:lstStyle/>
          <a:p>
            <a:br>
              <a:rPr lang="es-ES" sz="4000" b="1" dirty="0">
                <a:solidFill>
                  <a:schemeClr val="tx1"/>
                </a:solidFill>
              </a:rPr>
            </a:br>
            <a:br>
              <a:rPr lang="es-ES" sz="4000" b="1" dirty="0">
                <a:solidFill>
                  <a:schemeClr val="tx1"/>
                </a:solidFill>
              </a:rPr>
            </a:br>
            <a:br>
              <a:rPr lang="es-ES" sz="4000" b="1" dirty="0">
                <a:solidFill>
                  <a:schemeClr val="tx1"/>
                </a:solidFill>
              </a:rPr>
            </a:br>
            <a:br>
              <a:rPr lang="es-ES" sz="4000" b="1" dirty="0">
                <a:solidFill>
                  <a:schemeClr val="tx1"/>
                </a:solidFill>
              </a:rPr>
            </a:br>
            <a:br>
              <a:rPr lang="es-ES" sz="3100"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endParaRPr lang="es-ES" dirty="0">
              <a:solidFill>
                <a:srgbClr val="FF0000"/>
              </a:solidFill>
            </a:endParaRPr>
          </a:p>
        </p:txBody>
      </p:sp>
      <p:sp>
        <p:nvSpPr>
          <p:cNvPr id="3" name="Marcador de contenido 2">
            <a:extLst>
              <a:ext uri="{FF2B5EF4-FFF2-40B4-BE49-F238E27FC236}">
                <a16:creationId xmlns:a16="http://schemas.microsoft.com/office/drawing/2014/main" id="{07B9061C-F5FA-4DD5-BADF-4224144B465C}"/>
              </a:ext>
            </a:extLst>
          </p:cNvPr>
          <p:cNvSpPr>
            <a:spLocks noGrp="1"/>
          </p:cNvSpPr>
          <p:nvPr>
            <p:ph idx="1"/>
          </p:nvPr>
        </p:nvSpPr>
        <p:spPr>
          <a:xfrm>
            <a:off x="628650" y="2492896"/>
            <a:ext cx="7886700" cy="1551706"/>
          </a:xfrm>
        </p:spPr>
        <p:txBody>
          <a:bodyPr>
            <a:normAutofit/>
          </a:bodyPr>
          <a:lstStyle/>
          <a:p>
            <a:pPr marL="0" indent="0" algn="ctr">
              <a:buNone/>
            </a:pPr>
            <a:r>
              <a:rPr lang="es-EC" sz="6600" dirty="0">
                <a:solidFill>
                  <a:schemeClr val="accent2"/>
                </a:solidFill>
                <a:latin typeface="Algerian" panose="04020705040A02060702" pitchFamily="82" charset="0"/>
              </a:rPr>
              <a:t>mobiliario</a:t>
            </a:r>
          </a:p>
        </p:txBody>
      </p:sp>
    </p:spTree>
    <p:extLst>
      <p:ext uri="{BB962C8B-B14F-4D97-AF65-F5344CB8AC3E}">
        <p14:creationId xmlns:p14="http://schemas.microsoft.com/office/powerpoint/2010/main" val="1336181184"/>
      </p:ext>
    </p:extLst>
  </p:cSld>
  <p:clrMapOvr>
    <a:masterClrMapping/>
  </p:clrMapOvr>
  <p:transition spd="slow">
    <p:wip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E943EB-C6C5-B6DF-49C9-C3D711AF5102}"/>
            </a:ext>
          </a:extLst>
        </p:cNvPr>
        <p:cNvGrpSpPr/>
        <p:nvPr/>
      </p:nvGrpSpPr>
      <p:grpSpPr>
        <a:xfrm>
          <a:off x="0" y="0"/>
          <a:ext cx="0" cy="0"/>
          <a:chOff x="0" y="0"/>
          <a:chExt cx="0" cy="0"/>
        </a:xfrm>
      </p:grpSpPr>
      <p:sp>
        <p:nvSpPr>
          <p:cNvPr id="2" name="1 Título">
            <a:extLst>
              <a:ext uri="{FF2B5EF4-FFF2-40B4-BE49-F238E27FC236}">
                <a16:creationId xmlns:a16="http://schemas.microsoft.com/office/drawing/2014/main" id="{CC772566-FDA3-CE39-0CE4-0D59E8784B9C}"/>
              </a:ext>
            </a:extLst>
          </p:cNvPr>
          <p:cNvSpPr>
            <a:spLocks noGrp="1"/>
          </p:cNvSpPr>
          <p:nvPr>
            <p:ph type="ctrTitle"/>
          </p:nvPr>
        </p:nvSpPr>
        <p:spPr>
          <a:xfrm>
            <a:off x="179512" y="60361"/>
            <a:ext cx="8784976" cy="6624736"/>
          </a:xfrm>
        </p:spPr>
        <p:txBody>
          <a:bodyPr>
            <a:normAutofit fontScale="90000"/>
          </a:bodyPr>
          <a:lstStyle/>
          <a:p>
            <a:br>
              <a:rPr lang="es-ES" sz="4000" b="1" dirty="0">
                <a:solidFill>
                  <a:schemeClr val="tx1"/>
                </a:solidFill>
              </a:rPr>
            </a:br>
            <a:br>
              <a:rPr lang="es-ES" sz="4000"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endParaRPr lang="es-ES" dirty="0">
              <a:solidFill>
                <a:srgbClr val="FF0000"/>
              </a:solidFill>
            </a:endParaRPr>
          </a:p>
        </p:txBody>
      </p:sp>
      <p:sp>
        <p:nvSpPr>
          <p:cNvPr id="5" name="4 Rectángulo">
            <a:extLst>
              <a:ext uri="{FF2B5EF4-FFF2-40B4-BE49-F238E27FC236}">
                <a16:creationId xmlns:a16="http://schemas.microsoft.com/office/drawing/2014/main" id="{B5DA7678-CC8C-041E-CBC5-67D331047D0F}"/>
              </a:ext>
            </a:extLst>
          </p:cNvPr>
          <p:cNvSpPr/>
          <p:nvPr/>
        </p:nvSpPr>
        <p:spPr>
          <a:xfrm>
            <a:off x="1071538" y="2500306"/>
            <a:ext cx="7358114" cy="523220"/>
          </a:xfrm>
          <a:prstGeom prst="rect">
            <a:avLst/>
          </a:prstGeom>
        </p:spPr>
        <p:txBody>
          <a:bodyPr wrap="square">
            <a:spAutoFit/>
          </a:bodyPr>
          <a:lstStyle/>
          <a:p>
            <a:pPr algn="ctr"/>
            <a:endParaRPr lang="es-ES" sz="2800" dirty="0"/>
          </a:p>
        </p:txBody>
      </p:sp>
      <p:graphicFrame>
        <p:nvGraphicFramePr>
          <p:cNvPr id="8" name="5 Tabla">
            <a:extLst>
              <a:ext uri="{FF2B5EF4-FFF2-40B4-BE49-F238E27FC236}">
                <a16:creationId xmlns:a16="http://schemas.microsoft.com/office/drawing/2014/main" id="{E3894210-B8DB-F7AB-7CF6-C76E3B12C024}"/>
              </a:ext>
            </a:extLst>
          </p:cNvPr>
          <p:cNvGraphicFramePr>
            <a:graphicFrameLocks noGrp="1"/>
          </p:cNvGraphicFramePr>
          <p:nvPr>
            <p:extLst>
              <p:ext uri="{D42A27DB-BD31-4B8C-83A1-F6EECF244321}">
                <p14:modId xmlns:p14="http://schemas.microsoft.com/office/powerpoint/2010/main" val="1944107084"/>
              </p:ext>
            </p:extLst>
          </p:nvPr>
        </p:nvGraphicFramePr>
        <p:xfrm>
          <a:off x="179512" y="5463471"/>
          <a:ext cx="8712968" cy="640080"/>
        </p:xfrm>
        <a:graphic>
          <a:graphicData uri="http://schemas.openxmlformats.org/drawingml/2006/table">
            <a:tbl>
              <a:tblPr firstRow="1" bandRow="1"/>
              <a:tblGrid>
                <a:gridCol w="6480720">
                  <a:extLst>
                    <a:ext uri="{9D8B030D-6E8A-4147-A177-3AD203B41FA5}">
                      <a16:colId xmlns:a16="http://schemas.microsoft.com/office/drawing/2014/main" val="20000"/>
                    </a:ext>
                  </a:extLst>
                </a:gridCol>
                <a:gridCol w="2232248">
                  <a:extLst>
                    <a:ext uri="{9D8B030D-6E8A-4147-A177-3AD203B41FA5}">
                      <a16:colId xmlns:a16="http://schemas.microsoft.com/office/drawing/2014/main" val="20001"/>
                    </a:ext>
                  </a:extLst>
                </a:gridCol>
              </a:tblGrid>
              <a:tr h="432048">
                <a:tc>
                  <a:txBody>
                    <a:bodyPr/>
                    <a:lstStyle>
                      <a:lvl1pPr marL="0" algn="l" defTabSz="685800" rtl="0" eaLnBrk="1" latinLnBrk="0" hangingPunct="1">
                        <a:defRPr sz="1350" b="1" kern="1200">
                          <a:solidFill>
                            <a:schemeClr val="lt1"/>
                          </a:solidFill>
                          <a:latin typeface="Calibri"/>
                        </a:defRPr>
                      </a:lvl1pPr>
                      <a:lvl2pPr marL="342900" algn="l" defTabSz="685800" rtl="0" eaLnBrk="1" latinLnBrk="0" hangingPunct="1">
                        <a:defRPr sz="1350" b="1" kern="1200">
                          <a:solidFill>
                            <a:schemeClr val="lt1"/>
                          </a:solidFill>
                          <a:latin typeface="Calibri"/>
                        </a:defRPr>
                      </a:lvl2pPr>
                      <a:lvl3pPr marL="685800" algn="l" defTabSz="685800" rtl="0" eaLnBrk="1" latinLnBrk="0" hangingPunct="1">
                        <a:defRPr sz="1350" b="1" kern="1200">
                          <a:solidFill>
                            <a:schemeClr val="lt1"/>
                          </a:solidFill>
                          <a:latin typeface="Calibri"/>
                        </a:defRPr>
                      </a:lvl3pPr>
                      <a:lvl4pPr marL="1028700" algn="l" defTabSz="685800" rtl="0" eaLnBrk="1" latinLnBrk="0" hangingPunct="1">
                        <a:defRPr sz="1350" b="1" kern="1200">
                          <a:solidFill>
                            <a:schemeClr val="lt1"/>
                          </a:solidFill>
                          <a:latin typeface="Calibri"/>
                        </a:defRPr>
                      </a:lvl4pPr>
                      <a:lvl5pPr marL="1371600" algn="l" defTabSz="685800" rtl="0" eaLnBrk="1" latinLnBrk="0" hangingPunct="1">
                        <a:defRPr sz="1350" b="1" kern="1200">
                          <a:solidFill>
                            <a:schemeClr val="lt1"/>
                          </a:solidFill>
                          <a:latin typeface="Calibri"/>
                        </a:defRPr>
                      </a:lvl5pPr>
                      <a:lvl6pPr marL="1714500" algn="l" defTabSz="685800" rtl="0" eaLnBrk="1" latinLnBrk="0" hangingPunct="1">
                        <a:defRPr sz="1350" b="1" kern="1200">
                          <a:solidFill>
                            <a:schemeClr val="lt1"/>
                          </a:solidFill>
                          <a:latin typeface="Calibri"/>
                        </a:defRPr>
                      </a:lvl6pPr>
                      <a:lvl7pPr marL="2057400" algn="l" defTabSz="685800" rtl="0" eaLnBrk="1" latinLnBrk="0" hangingPunct="1">
                        <a:defRPr sz="1350" b="1" kern="1200">
                          <a:solidFill>
                            <a:schemeClr val="lt1"/>
                          </a:solidFill>
                          <a:latin typeface="Calibri"/>
                        </a:defRPr>
                      </a:lvl7pPr>
                      <a:lvl8pPr marL="2400300" algn="l" defTabSz="685800" rtl="0" eaLnBrk="1" latinLnBrk="0" hangingPunct="1">
                        <a:defRPr sz="1350" b="1" kern="1200">
                          <a:solidFill>
                            <a:schemeClr val="lt1"/>
                          </a:solidFill>
                          <a:latin typeface="Calibri"/>
                        </a:defRPr>
                      </a:lvl8pPr>
                      <a:lvl9pPr marL="2743200" algn="l" defTabSz="685800" rtl="0" eaLnBrk="1" latinLnBrk="0" hangingPunct="1">
                        <a:defRPr sz="1350" b="1" kern="1200">
                          <a:solidFill>
                            <a:schemeClr val="lt1"/>
                          </a:solidFill>
                          <a:latin typeface="Calibri"/>
                        </a:defRPr>
                      </a:lvl9pPr>
                    </a:lstStyle>
                    <a:p>
                      <a:pPr algn="just"/>
                      <a:r>
                        <a:rPr lang="es-ES" sz="1800" dirty="0">
                          <a:effectLst/>
                        </a:rPr>
                        <a:t>ADQUISICION DE MESAS Y BANCAS PARA LAS COMUNIDADES-MESA DE SESION PARA EL GAD.</a:t>
                      </a:r>
                      <a:endParaRPr lang="es-ES" sz="1800" dirty="0">
                        <a:latin typeface="Arial" panose="020B0604020202020204" pitchFamily="34" charset="0"/>
                        <a:cs typeface="Arial" panose="020B0604020202020204" pitchFamily="34"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F79646"/>
                    </a:solidFill>
                  </a:tcPr>
                </a:tc>
                <a:tc>
                  <a:txBody>
                    <a:bodyPr/>
                    <a:lstStyle>
                      <a:lvl1pPr marL="0" algn="l" defTabSz="685800" rtl="0" eaLnBrk="1" latinLnBrk="0" hangingPunct="1">
                        <a:defRPr sz="1350" b="1" kern="1200">
                          <a:solidFill>
                            <a:schemeClr val="lt1"/>
                          </a:solidFill>
                          <a:latin typeface="Calibri"/>
                        </a:defRPr>
                      </a:lvl1pPr>
                      <a:lvl2pPr marL="342900" algn="l" defTabSz="685800" rtl="0" eaLnBrk="1" latinLnBrk="0" hangingPunct="1">
                        <a:defRPr sz="1350" b="1" kern="1200">
                          <a:solidFill>
                            <a:schemeClr val="lt1"/>
                          </a:solidFill>
                          <a:latin typeface="Calibri"/>
                        </a:defRPr>
                      </a:lvl2pPr>
                      <a:lvl3pPr marL="685800" algn="l" defTabSz="685800" rtl="0" eaLnBrk="1" latinLnBrk="0" hangingPunct="1">
                        <a:defRPr sz="1350" b="1" kern="1200">
                          <a:solidFill>
                            <a:schemeClr val="lt1"/>
                          </a:solidFill>
                          <a:latin typeface="Calibri"/>
                        </a:defRPr>
                      </a:lvl3pPr>
                      <a:lvl4pPr marL="1028700" algn="l" defTabSz="685800" rtl="0" eaLnBrk="1" latinLnBrk="0" hangingPunct="1">
                        <a:defRPr sz="1350" b="1" kern="1200">
                          <a:solidFill>
                            <a:schemeClr val="lt1"/>
                          </a:solidFill>
                          <a:latin typeface="Calibri"/>
                        </a:defRPr>
                      </a:lvl4pPr>
                      <a:lvl5pPr marL="1371600" algn="l" defTabSz="685800" rtl="0" eaLnBrk="1" latinLnBrk="0" hangingPunct="1">
                        <a:defRPr sz="1350" b="1" kern="1200">
                          <a:solidFill>
                            <a:schemeClr val="lt1"/>
                          </a:solidFill>
                          <a:latin typeface="Calibri"/>
                        </a:defRPr>
                      </a:lvl5pPr>
                      <a:lvl6pPr marL="1714500" algn="l" defTabSz="685800" rtl="0" eaLnBrk="1" latinLnBrk="0" hangingPunct="1">
                        <a:defRPr sz="1350" b="1" kern="1200">
                          <a:solidFill>
                            <a:schemeClr val="lt1"/>
                          </a:solidFill>
                          <a:latin typeface="Calibri"/>
                        </a:defRPr>
                      </a:lvl6pPr>
                      <a:lvl7pPr marL="2057400" algn="l" defTabSz="685800" rtl="0" eaLnBrk="1" latinLnBrk="0" hangingPunct="1">
                        <a:defRPr sz="1350" b="1" kern="1200">
                          <a:solidFill>
                            <a:schemeClr val="lt1"/>
                          </a:solidFill>
                          <a:latin typeface="Calibri"/>
                        </a:defRPr>
                      </a:lvl7pPr>
                      <a:lvl8pPr marL="2400300" algn="l" defTabSz="685800" rtl="0" eaLnBrk="1" latinLnBrk="0" hangingPunct="1">
                        <a:defRPr sz="1350" b="1" kern="1200">
                          <a:solidFill>
                            <a:schemeClr val="lt1"/>
                          </a:solidFill>
                          <a:latin typeface="Calibri"/>
                        </a:defRPr>
                      </a:lvl8pPr>
                      <a:lvl9pPr marL="2743200" algn="l" defTabSz="685800" rtl="0" eaLnBrk="1" latinLnBrk="0" hangingPunct="1">
                        <a:defRPr sz="1350" b="1" kern="1200">
                          <a:solidFill>
                            <a:schemeClr val="lt1"/>
                          </a:solidFill>
                          <a:latin typeface="Calibri"/>
                        </a:defRPr>
                      </a:lvl9pPr>
                    </a:lstStyle>
                    <a:p>
                      <a:pPr algn="l"/>
                      <a:r>
                        <a:rPr lang="es-ES" sz="2800" dirty="0">
                          <a:latin typeface="Arial" panose="020B0604020202020204" pitchFamily="34" charset="0"/>
                          <a:cs typeface="Arial" panose="020B0604020202020204" pitchFamily="34" charset="0"/>
                        </a:rPr>
                        <a:t>990.00</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F79646"/>
                    </a:solidFill>
                  </a:tcPr>
                </a:tc>
                <a:extLst>
                  <a:ext uri="{0D108BD9-81ED-4DB2-BD59-A6C34878D82A}">
                    <a16:rowId xmlns:a16="http://schemas.microsoft.com/office/drawing/2014/main" val="10000"/>
                  </a:ext>
                </a:extLst>
              </a:tr>
            </a:tbl>
          </a:graphicData>
        </a:graphic>
      </p:graphicFrame>
      <p:pic>
        <p:nvPicPr>
          <p:cNvPr id="4" name="Imagen 3">
            <a:extLst>
              <a:ext uri="{FF2B5EF4-FFF2-40B4-BE49-F238E27FC236}">
                <a16:creationId xmlns:a16="http://schemas.microsoft.com/office/drawing/2014/main" id="{4D4AC7B5-19C0-4D59-9537-B94FC1FF3EF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1366" y="2644067"/>
            <a:ext cx="3600400" cy="2700300"/>
          </a:xfrm>
          <a:prstGeom prst="rect">
            <a:avLst/>
          </a:prstGeom>
        </p:spPr>
      </p:pic>
      <p:pic>
        <p:nvPicPr>
          <p:cNvPr id="7" name="Imagen 6">
            <a:extLst>
              <a:ext uri="{FF2B5EF4-FFF2-40B4-BE49-F238E27FC236}">
                <a16:creationId xmlns:a16="http://schemas.microsoft.com/office/drawing/2014/main" id="{DEF752C1-8873-46B1-9638-9921D25C325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97336" y="2761916"/>
            <a:ext cx="3708055" cy="2781041"/>
          </a:xfrm>
          <a:prstGeom prst="rect">
            <a:avLst/>
          </a:prstGeom>
        </p:spPr>
      </p:pic>
      <p:pic>
        <p:nvPicPr>
          <p:cNvPr id="10" name="Imagen 9">
            <a:extLst>
              <a:ext uri="{FF2B5EF4-FFF2-40B4-BE49-F238E27FC236}">
                <a16:creationId xmlns:a16="http://schemas.microsoft.com/office/drawing/2014/main" id="{D8B76102-08BB-4676-8BDD-5C3E7021EC8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30032"/>
          <a:stretch/>
        </p:blipFill>
        <p:spPr>
          <a:xfrm>
            <a:off x="2699792" y="54255"/>
            <a:ext cx="3316064" cy="2540149"/>
          </a:xfrm>
          <a:prstGeom prst="rect">
            <a:avLst/>
          </a:prstGeom>
        </p:spPr>
      </p:pic>
    </p:spTree>
    <p:extLst>
      <p:ext uri="{BB962C8B-B14F-4D97-AF65-F5344CB8AC3E}">
        <p14:creationId xmlns:p14="http://schemas.microsoft.com/office/powerpoint/2010/main" val="1888549039"/>
      </p:ext>
    </p:extLst>
  </p:cSld>
  <p:clrMapOvr>
    <a:masterClrMapping/>
  </p:clrMapOvr>
  <p:transition spd="slow">
    <p:wip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E943EB-C6C5-B6DF-49C9-C3D711AF5102}"/>
            </a:ext>
          </a:extLst>
        </p:cNvPr>
        <p:cNvGrpSpPr/>
        <p:nvPr/>
      </p:nvGrpSpPr>
      <p:grpSpPr>
        <a:xfrm>
          <a:off x="0" y="0"/>
          <a:ext cx="0" cy="0"/>
          <a:chOff x="0" y="0"/>
          <a:chExt cx="0" cy="0"/>
        </a:xfrm>
      </p:grpSpPr>
      <p:sp>
        <p:nvSpPr>
          <p:cNvPr id="2" name="1 Título">
            <a:extLst>
              <a:ext uri="{FF2B5EF4-FFF2-40B4-BE49-F238E27FC236}">
                <a16:creationId xmlns:a16="http://schemas.microsoft.com/office/drawing/2014/main" id="{CC772566-FDA3-CE39-0CE4-0D59E8784B9C}"/>
              </a:ext>
            </a:extLst>
          </p:cNvPr>
          <p:cNvSpPr>
            <a:spLocks noGrp="1"/>
          </p:cNvSpPr>
          <p:nvPr>
            <p:ph type="ctrTitle"/>
          </p:nvPr>
        </p:nvSpPr>
        <p:spPr>
          <a:xfrm>
            <a:off x="179512" y="60361"/>
            <a:ext cx="8784976" cy="6624736"/>
          </a:xfrm>
        </p:spPr>
        <p:txBody>
          <a:bodyPr>
            <a:normAutofit fontScale="90000"/>
          </a:bodyPr>
          <a:lstStyle/>
          <a:p>
            <a:br>
              <a:rPr lang="es-ES" sz="4000" b="1" dirty="0">
                <a:solidFill>
                  <a:schemeClr val="tx1"/>
                </a:solidFill>
              </a:rPr>
            </a:br>
            <a:br>
              <a:rPr lang="es-ES" sz="4000"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endParaRPr lang="es-ES" dirty="0">
              <a:solidFill>
                <a:srgbClr val="FF0000"/>
              </a:solidFill>
            </a:endParaRPr>
          </a:p>
        </p:txBody>
      </p:sp>
      <p:sp>
        <p:nvSpPr>
          <p:cNvPr id="5" name="4 Rectángulo">
            <a:extLst>
              <a:ext uri="{FF2B5EF4-FFF2-40B4-BE49-F238E27FC236}">
                <a16:creationId xmlns:a16="http://schemas.microsoft.com/office/drawing/2014/main" id="{B5DA7678-CC8C-041E-CBC5-67D331047D0F}"/>
              </a:ext>
            </a:extLst>
          </p:cNvPr>
          <p:cNvSpPr/>
          <p:nvPr/>
        </p:nvSpPr>
        <p:spPr>
          <a:xfrm>
            <a:off x="1071538" y="2500306"/>
            <a:ext cx="7358114" cy="523220"/>
          </a:xfrm>
          <a:prstGeom prst="rect">
            <a:avLst/>
          </a:prstGeom>
        </p:spPr>
        <p:txBody>
          <a:bodyPr wrap="square">
            <a:spAutoFit/>
          </a:bodyPr>
          <a:lstStyle/>
          <a:p>
            <a:pPr algn="ctr"/>
            <a:endParaRPr lang="es-ES" sz="2800" dirty="0"/>
          </a:p>
        </p:txBody>
      </p:sp>
      <p:graphicFrame>
        <p:nvGraphicFramePr>
          <p:cNvPr id="8" name="5 Tabla">
            <a:extLst>
              <a:ext uri="{FF2B5EF4-FFF2-40B4-BE49-F238E27FC236}">
                <a16:creationId xmlns:a16="http://schemas.microsoft.com/office/drawing/2014/main" id="{E3894210-B8DB-F7AB-7CF6-C76E3B12C024}"/>
              </a:ext>
            </a:extLst>
          </p:cNvPr>
          <p:cNvGraphicFramePr>
            <a:graphicFrameLocks noGrp="1"/>
          </p:cNvGraphicFramePr>
          <p:nvPr>
            <p:extLst>
              <p:ext uri="{D42A27DB-BD31-4B8C-83A1-F6EECF244321}">
                <p14:modId xmlns:p14="http://schemas.microsoft.com/office/powerpoint/2010/main" val="3612080689"/>
              </p:ext>
            </p:extLst>
          </p:nvPr>
        </p:nvGraphicFramePr>
        <p:xfrm>
          <a:off x="179512" y="5238952"/>
          <a:ext cx="8712968" cy="640080"/>
        </p:xfrm>
        <a:graphic>
          <a:graphicData uri="http://schemas.openxmlformats.org/drawingml/2006/table">
            <a:tbl>
              <a:tblPr firstRow="1" bandRow="1"/>
              <a:tblGrid>
                <a:gridCol w="6480720">
                  <a:extLst>
                    <a:ext uri="{9D8B030D-6E8A-4147-A177-3AD203B41FA5}">
                      <a16:colId xmlns:a16="http://schemas.microsoft.com/office/drawing/2014/main" val="20000"/>
                    </a:ext>
                  </a:extLst>
                </a:gridCol>
                <a:gridCol w="2232248">
                  <a:extLst>
                    <a:ext uri="{9D8B030D-6E8A-4147-A177-3AD203B41FA5}">
                      <a16:colId xmlns:a16="http://schemas.microsoft.com/office/drawing/2014/main" val="20001"/>
                    </a:ext>
                  </a:extLst>
                </a:gridCol>
              </a:tblGrid>
              <a:tr h="432048">
                <a:tc>
                  <a:txBody>
                    <a:bodyPr/>
                    <a:lstStyle>
                      <a:lvl1pPr marL="0" algn="l" defTabSz="685800" rtl="0" eaLnBrk="1" latinLnBrk="0" hangingPunct="1">
                        <a:defRPr sz="1350" b="1" kern="1200">
                          <a:solidFill>
                            <a:schemeClr val="lt1"/>
                          </a:solidFill>
                          <a:latin typeface="Calibri"/>
                        </a:defRPr>
                      </a:lvl1pPr>
                      <a:lvl2pPr marL="342900" algn="l" defTabSz="685800" rtl="0" eaLnBrk="1" latinLnBrk="0" hangingPunct="1">
                        <a:defRPr sz="1350" b="1" kern="1200">
                          <a:solidFill>
                            <a:schemeClr val="lt1"/>
                          </a:solidFill>
                          <a:latin typeface="Calibri"/>
                        </a:defRPr>
                      </a:lvl2pPr>
                      <a:lvl3pPr marL="685800" algn="l" defTabSz="685800" rtl="0" eaLnBrk="1" latinLnBrk="0" hangingPunct="1">
                        <a:defRPr sz="1350" b="1" kern="1200">
                          <a:solidFill>
                            <a:schemeClr val="lt1"/>
                          </a:solidFill>
                          <a:latin typeface="Calibri"/>
                        </a:defRPr>
                      </a:lvl3pPr>
                      <a:lvl4pPr marL="1028700" algn="l" defTabSz="685800" rtl="0" eaLnBrk="1" latinLnBrk="0" hangingPunct="1">
                        <a:defRPr sz="1350" b="1" kern="1200">
                          <a:solidFill>
                            <a:schemeClr val="lt1"/>
                          </a:solidFill>
                          <a:latin typeface="Calibri"/>
                        </a:defRPr>
                      </a:lvl4pPr>
                      <a:lvl5pPr marL="1371600" algn="l" defTabSz="685800" rtl="0" eaLnBrk="1" latinLnBrk="0" hangingPunct="1">
                        <a:defRPr sz="1350" b="1" kern="1200">
                          <a:solidFill>
                            <a:schemeClr val="lt1"/>
                          </a:solidFill>
                          <a:latin typeface="Calibri"/>
                        </a:defRPr>
                      </a:lvl5pPr>
                      <a:lvl6pPr marL="1714500" algn="l" defTabSz="685800" rtl="0" eaLnBrk="1" latinLnBrk="0" hangingPunct="1">
                        <a:defRPr sz="1350" b="1" kern="1200">
                          <a:solidFill>
                            <a:schemeClr val="lt1"/>
                          </a:solidFill>
                          <a:latin typeface="Calibri"/>
                        </a:defRPr>
                      </a:lvl6pPr>
                      <a:lvl7pPr marL="2057400" algn="l" defTabSz="685800" rtl="0" eaLnBrk="1" latinLnBrk="0" hangingPunct="1">
                        <a:defRPr sz="1350" b="1" kern="1200">
                          <a:solidFill>
                            <a:schemeClr val="lt1"/>
                          </a:solidFill>
                          <a:latin typeface="Calibri"/>
                        </a:defRPr>
                      </a:lvl7pPr>
                      <a:lvl8pPr marL="2400300" algn="l" defTabSz="685800" rtl="0" eaLnBrk="1" latinLnBrk="0" hangingPunct="1">
                        <a:defRPr sz="1350" b="1" kern="1200">
                          <a:solidFill>
                            <a:schemeClr val="lt1"/>
                          </a:solidFill>
                          <a:latin typeface="Calibri"/>
                        </a:defRPr>
                      </a:lvl8pPr>
                      <a:lvl9pPr marL="2743200" algn="l" defTabSz="685800" rtl="0" eaLnBrk="1" latinLnBrk="0" hangingPunct="1">
                        <a:defRPr sz="1350" b="1" kern="1200">
                          <a:solidFill>
                            <a:schemeClr val="lt1"/>
                          </a:solidFill>
                          <a:latin typeface="Calibri"/>
                        </a:defRPr>
                      </a:lvl9pPr>
                    </a:lstStyle>
                    <a:p>
                      <a:pPr algn="just"/>
                      <a:r>
                        <a:rPr lang="es-ES" sz="1800" dirty="0">
                          <a:effectLst/>
                        </a:rPr>
                        <a:t>ADQUISICION DE SILLAS GIRATORIAS PARA TODO EL PERSONAL DEL GAD – SOFA PRESIDENCIAL </a:t>
                      </a:r>
                      <a:endParaRPr lang="es-ES" sz="1800" dirty="0">
                        <a:latin typeface="Arial" panose="020B0604020202020204" pitchFamily="34" charset="0"/>
                        <a:cs typeface="Arial" panose="020B0604020202020204" pitchFamily="34"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F79646"/>
                    </a:solidFill>
                  </a:tcPr>
                </a:tc>
                <a:tc>
                  <a:txBody>
                    <a:bodyPr/>
                    <a:lstStyle>
                      <a:lvl1pPr marL="0" algn="l" defTabSz="685800" rtl="0" eaLnBrk="1" latinLnBrk="0" hangingPunct="1">
                        <a:defRPr sz="1350" b="1" kern="1200">
                          <a:solidFill>
                            <a:schemeClr val="lt1"/>
                          </a:solidFill>
                          <a:latin typeface="Calibri"/>
                        </a:defRPr>
                      </a:lvl1pPr>
                      <a:lvl2pPr marL="342900" algn="l" defTabSz="685800" rtl="0" eaLnBrk="1" latinLnBrk="0" hangingPunct="1">
                        <a:defRPr sz="1350" b="1" kern="1200">
                          <a:solidFill>
                            <a:schemeClr val="lt1"/>
                          </a:solidFill>
                          <a:latin typeface="Calibri"/>
                        </a:defRPr>
                      </a:lvl2pPr>
                      <a:lvl3pPr marL="685800" algn="l" defTabSz="685800" rtl="0" eaLnBrk="1" latinLnBrk="0" hangingPunct="1">
                        <a:defRPr sz="1350" b="1" kern="1200">
                          <a:solidFill>
                            <a:schemeClr val="lt1"/>
                          </a:solidFill>
                          <a:latin typeface="Calibri"/>
                        </a:defRPr>
                      </a:lvl3pPr>
                      <a:lvl4pPr marL="1028700" algn="l" defTabSz="685800" rtl="0" eaLnBrk="1" latinLnBrk="0" hangingPunct="1">
                        <a:defRPr sz="1350" b="1" kern="1200">
                          <a:solidFill>
                            <a:schemeClr val="lt1"/>
                          </a:solidFill>
                          <a:latin typeface="Calibri"/>
                        </a:defRPr>
                      </a:lvl4pPr>
                      <a:lvl5pPr marL="1371600" algn="l" defTabSz="685800" rtl="0" eaLnBrk="1" latinLnBrk="0" hangingPunct="1">
                        <a:defRPr sz="1350" b="1" kern="1200">
                          <a:solidFill>
                            <a:schemeClr val="lt1"/>
                          </a:solidFill>
                          <a:latin typeface="Calibri"/>
                        </a:defRPr>
                      </a:lvl5pPr>
                      <a:lvl6pPr marL="1714500" algn="l" defTabSz="685800" rtl="0" eaLnBrk="1" latinLnBrk="0" hangingPunct="1">
                        <a:defRPr sz="1350" b="1" kern="1200">
                          <a:solidFill>
                            <a:schemeClr val="lt1"/>
                          </a:solidFill>
                          <a:latin typeface="Calibri"/>
                        </a:defRPr>
                      </a:lvl6pPr>
                      <a:lvl7pPr marL="2057400" algn="l" defTabSz="685800" rtl="0" eaLnBrk="1" latinLnBrk="0" hangingPunct="1">
                        <a:defRPr sz="1350" b="1" kern="1200">
                          <a:solidFill>
                            <a:schemeClr val="lt1"/>
                          </a:solidFill>
                          <a:latin typeface="Calibri"/>
                        </a:defRPr>
                      </a:lvl7pPr>
                      <a:lvl8pPr marL="2400300" algn="l" defTabSz="685800" rtl="0" eaLnBrk="1" latinLnBrk="0" hangingPunct="1">
                        <a:defRPr sz="1350" b="1" kern="1200">
                          <a:solidFill>
                            <a:schemeClr val="lt1"/>
                          </a:solidFill>
                          <a:latin typeface="Calibri"/>
                        </a:defRPr>
                      </a:lvl8pPr>
                      <a:lvl9pPr marL="2743200" algn="l" defTabSz="685800" rtl="0" eaLnBrk="1" latinLnBrk="0" hangingPunct="1">
                        <a:defRPr sz="1350" b="1" kern="1200">
                          <a:solidFill>
                            <a:schemeClr val="lt1"/>
                          </a:solidFill>
                          <a:latin typeface="Calibri"/>
                        </a:defRPr>
                      </a:lvl9pPr>
                    </a:lstStyle>
                    <a:p>
                      <a:pPr algn="l"/>
                      <a:r>
                        <a:rPr lang="es-ES" sz="2800" dirty="0">
                          <a:latin typeface="Arial" panose="020B0604020202020204" pitchFamily="34" charset="0"/>
                          <a:cs typeface="Arial" panose="020B0604020202020204" pitchFamily="34" charset="0"/>
                        </a:rPr>
                        <a:t>2,230.00</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F79646"/>
                    </a:solidFill>
                  </a:tcPr>
                </a:tc>
                <a:extLst>
                  <a:ext uri="{0D108BD9-81ED-4DB2-BD59-A6C34878D82A}">
                    <a16:rowId xmlns:a16="http://schemas.microsoft.com/office/drawing/2014/main" val="10000"/>
                  </a:ext>
                </a:extLst>
              </a:tr>
            </a:tbl>
          </a:graphicData>
        </a:graphic>
      </p:graphicFrame>
      <p:pic>
        <p:nvPicPr>
          <p:cNvPr id="6" name="Imagen 5">
            <a:extLst>
              <a:ext uri="{FF2B5EF4-FFF2-40B4-BE49-F238E27FC236}">
                <a16:creationId xmlns:a16="http://schemas.microsoft.com/office/drawing/2014/main" id="{258FBBB7-885F-471E-998F-65B9E5526ED2}"/>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40836" y="153226"/>
            <a:ext cx="2952328" cy="1795566"/>
          </a:xfrm>
          <a:prstGeom prst="rect">
            <a:avLst/>
          </a:prstGeom>
          <a:noFill/>
        </p:spPr>
      </p:pic>
      <p:pic>
        <p:nvPicPr>
          <p:cNvPr id="7" name="Imagen 6">
            <a:extLst>
              <a:ext uri="{FF2B5EF4-FFF2-40B4-BE49-F238E27FC236}">
                <a16:creationId xmlns:a16="http://schemas.microsoft.com/office/drawing/2014/main" id="{CA5B76C2-D149-4F52-A205-356ED658F4E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72878" y="113031"/>
            <a:ext cx="3147814" cy="4197085"/>
          </a:xfrm>
          <a:prstGeom prst="rect">
            <a:avLst/>
          </a:prstGeom>
        </p:spPr>
      </p:pic>
      <p:pic>
        <p:nvPicPr>
          <p:cNvPr id="10" name="Imagen 9">
            <a:extLst>
              <a:ext uri="{FF2B5EF4-FFF2-40B4-BE49-F238E27FC236}">
                <a16:creationId xmlns:a16="http://schemas.microsoft.com/office/drawing/2014/main" id="{AE275E42-3200-4A30-A876-29E31EDC9A9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49368" y="172903"/>
            <a:ext cx="2294014" cy="3058686"/>
          </a:xfrm>
          <a:prstGeom prst="rect">
            <a:avLst/>
          </a:prstGeom>
        </p:spPr>
      </p:pic>
      <p:pic>
        <p:nvPicPr>
          <p:cNvPr id="12" name="Imagen 11">
            <a:extLst>
              <a:ext uri="{FF2B5EF4-FFF2-40B4-BE49-F238E27FC236}">
                <a16:creationId xmlns:a16="http://schemas.microsoft.com/office/drawing/2014/main" id="{76706633-FD51-4957-8A90-FB963561FD7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19420" y="2204864"/>
            <a:ext cx="2456775" cy="2878461"/>
          </a:xfrm>
          <a:prstGeom prst="rect">
            <a:avLst/>
          </a:prstGeom>
        </p:spPr>
      </p:pic>
    </p:spTree>
    <p:extLst>
      <p:ext uri="{BB962C8B-B14F-4D97-AF65-F5344CB8AC3E}">
        <p14:creationId xmlns:p14="http://schemas.microsoft.com/office/powerpoint/2010/main" val="2279354410"/>
      </p:ext>
    </p:extLst>
  </p:cSld>
  <p:clrMapOvr>
    <a:masterClrMapping/>
  </p:clrMapOvr>
  <p:transition spd="slow">
    <p:wip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E943EB-C6C5-B6DF-49C9-C3D711AF5102}"/>
            </a:ext>
          </a:extLst>
        </p:cNvPr>
        <p:cNvGrpSpPr/>
        <p:nvPr/>
      </p:nvGrpSpPr>
      <p:grpSpPr>
        <a:xfrm>
          <a:off x="0" y="0"/>
          <a:ext cx="0" cy="0"/>
          <a:chOff x="0" y="0"/>
          <a:chExt cx="0" cy="0"/>
        </a:xfrm>
      </p:grpSpPr>
      <p:sp>
        <p:nvSpPr>
          <p:cNvPr id="2" name="1 Título">
            <a:extLst>
              <a:ext uri="{FF2B5EF4-FFF2-40B4-BE49-F238E27FC236}">
                <a16:creationId xmlns:a16="http://schemas.microsoft.com/office/drawing/2014/main" id="{CC772566-FDA3-CE39-0CE4-0D59E8784B9C}"/>
              </a:ext>
            </a:extLst>
          </p:cNvPr>
          <p:cNvSpPr>
            <a:spLocks noGrp="1"/>
          </p:cNvSpPr>
          <p:nvPr>
            <p:ph type="ctrTitle"/>
          </p:nvPr>
        </p:nvSpPr>
        <p:spPr>
          <a:xfrm>
            <a:off x="179512" y="60361"/>
            <a:ext cx="8784976" cy="6624736"/>
          </a:xfrm>
        </p:spPr>
        <p:txBody>
          <a:bodyPr>
            <a:normAutofit fontScale="90000"/>
          </a:bodyPr>
          <a:lstStyle/>
          <a:p>
            <a:br>
              <a:rPr lang="es-ES" sz="4000" b="1" dirty="0">
                <a:solidFill>
                  <a:schemeClr val="tx1"/>
                </a:solidFill>
              </a:rPr>
            </a:br>
            <a:br>
              <a:rPr lang="es-ES" sz="4000"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endParaRPr lang="es-ES" dirty="0">
              <a:solidFill>
                <a:srgbClr val="FF0000"/>
              </a:solidFill>
            </a:endParaRPr>
          </a:p>
        </p:txBody>
      </p:sp>
      <p:sp>
        <p:nvSpPr>
          <p:cNvPr id="5" name="4 Rectángulo">
            <a:extLst>
              <a:ext uri="{FF2B5EF4-FFF2-40B4-BE49-F238E27FC236}">
                <a16:creationId xmlns:a16="http://schemas.microsoft.com/office/drawing/2014/main" id="{B5DA7678-CC8C-041E-CBC5-67D331047D0F}"/>
              </a:ext>
            </a:extLst>
          </p:cNvPr>
          <p:cNvSpPr/>
          <p:nvPr/>
        </p:nvSpPr>
        <p:spPr>
          <a:xfrm>
            <a:off x="1071538" y="2500306"/>
            <a:ext cx="7358114" cy="523220"/>
          </a:xfrm>
          <a:prstGeom prst="rect">
            <a:avLst/>
          </a:prstGeom>
        </p:spPr>
        <p:txBody>
          <a:bodyPr wrap="square">
            <a:spAutoFit/>
          </a:bodyPr>
          <a:lstStyle/>
          <a:p>
            <a:pPr algn="ctr"/>
            <a:endParaRPr lang="es-ES" sz="2800" dirty="0"/>
          </a:p>
        </p:txBody>
      </p:sp>
      <p:graphicFrame>
        <p:nvGraphicFramePr>
          <p:cNvPr id="8" name="5 Tabla">
            <a:extLst>
              <a:ext uri="{FF2B5EF4-FFF2-40B4-BE49-F238E27FC236}">
                <a16:creationId xmlns:a16="http://schemas.microsoft.com/office/drawing/2014/main" id="{E3894210-B8DB-F7AB-7CF6-C76E3B12C024}"/>
              </a:ext>
            </a:extLst>
          </p:cNvPr>
          <p:cNvGraphicFramePr>
            <a:graphicFrameLocks noGrp="1"/>
          </p:cNvGraphicFramePr>
          <p:nvPr>
            <p:extLst>
              <p:ext uri="{D42A27DB-BD31-4B8C-83A1-F6EECF244321}">
                <p14:modId xmlns:p14="http://schemas.microsoft.com/office/powerpoint/2010/main" val="951691493"/>
              </p:ext>
            </p:extLst>
          </p:nvPr>
        </p:nvGraphicFramePr>
        <p:xfrm>
          <a:off x="168072" y="4869111"/>
          <a:ext cx="8712968" cy="640080"/>
        </p:xfrm>
        <a:graphic>
          <a:graphicData uri="http://schemas.openxmlformats.org/drawingml/2006/table">
            <a:tbl>
              <a:tblPr firstRow="1" bandRow="1"/>
              <a:tblGrid>
                <a:gridCol w="6480720">
                  <a:extLst>
                    <a:ext uri="{9D8B030D-6E8A-4147-A177-3AD203B41FA5}">
                      <a16:colId xmlns:a16="http://schemas.microsoft.com/office/drawing/2014/main" val="20000"/>
                    </a:ext>
                  </a:extLst>
                </a:gridCol>
                <a:gridCol w="2232248">
                  <a:extLst>
                    <a:ext uri="{9D8B030D-6E8A-4147-A177-3AD203B41FA5}">
                      <a16:colId xmlns:a16="http://schemas.microsoft.com/office/drawing/2014/main" val="20001"/>
                    </a:ext>
                  </a:extLst>
                </a:gridCol>
              </a:tblGrid>
              <a:tr h="432048">
                <a:tc>
                  <a:txBody>
                    <a:bodyPr/>
                    <a:lstStyle>
                      <a:lvl1pPr marL="0" algn="l" defTabSz="685800" rtl="0" eaLnBrk="1" latinLnBrk="0" hangingPunct="1">
                        <a:defRPr sz="1350" b="1" kern="1200">
                          <a:solidFill>
                            <a:schemeClr val="lt1"/>
                          </a:solidFill>
                          <a:latin typeface="Calibri"/>
                        </a:defRPr>
                      </a:lvl1pPr>
                      <a:lvl2pPr marL="342900" algn="l" defTabSz="685800" rtl="0" eaLnBrk="1" latinLnBrk="0" hangingPunct="1">
                        <a:defRPr sz="1350" b="1" kern="1200">
                          <a:solidFill>
                            <a:schemeClr val="lt1"/>
                          </a:solidFill>
                          <a:latin typeface="Calibri"/>
                        </a:defRPr>
                      </a:lvl2pPr>
                      <a:lvl3pPr marL="685800" algn="l" defTabSz="685800" rtl="0" eaLnBrk="1" latinLnBrk="0" hangingPunct="1">
                        <a:defRPr sz="1350" b="1" kern="1200">
                          <a:solidFill>
                            <a:schemeClr val="lt1"/>
                          </a:solidFill>
                          <a:latin typeface="Calibri"/>
                        </a:defRPr>
                      </a:lvl3pPr>
                      <a:lvl4pPr marL="1028700" algn="l" defTabSz="685800" rtl="0" eaLnBrk="1" latinLnBrk="0" hangingPunct="1">
                        <a:defRPr sz="1350" b="1" kern="1200">
                          <a:solidFill>
                            <a:schemeClr val="lt1"/>
                          </a:solidFill>
                          <a:latin typeface="Calibri"/>
                        </a:defRPr>
                      </a:lvl4pPr>
                      <a:lvl5pPr marL="1371600" algn="l" defTabSz="685800" rtl="0" eaLnBrk="1" latinLnBrk="0" hangingPunct="1">
                        <a:defRPr sz="1350" b="1" kern="1200">
                          <a:solidFill>
                            <a:schemeClr val="lt1"/>
                          </a:solidFill>
                          <a:latin typeface="Calibri"/>
                        </a:defRPr>
                      </a:lvl5pPr>
                      <a:lvl6pPr marL="1714500" algn="l" defTabSz="685800" rtl="0" eaLnBrk="1" latinLnBrk="0" hangingPunct="1">
                        <a:defRPr sz="1350" b="1" kern="1200">
                          <a:solidFill>
                            <a:schemeClr val="lt1"/>
                          </a:solidFill>
                          <a:latin typeface="Calibri"/>
                        </a:defRPr>
                      </a:lvl6pPr>
                      <a:lvl7pPr marL="2057400" algn="l" defTabSz="685800" rtl="0" eaLnBrk="1" latinLnBrk="0" hangingPunct="1">
                        <a:defRPr sz="1350" b="1" kern="1200">
                          <a:solidFill>
                            <a:schemeClr val="lt1"/>
                          </a:solidFill>
                          <a:latin typeface="Calibri"/>
                        </a:defRPr>
                      </a:lvl7pPr>
                      <a:lvl8pPr marL="2400300" algn="l" defTabSz="685800" rtl="0" eaLnBrk="1" latinLnBrk="0" hangingPunct="1">
                        <a:defRPr sz="1350" b="1" kern="1200">
                          <a:solidFill>
                            <a:schemeClr val="lt1"/>
                          </a:solidFill>
                          <a:latin typeface="Calibri"/>
                        </a:defRPr>
                      </a:lvl8pPr>
                      <a:lvl9pPr marL="2743200" algn="l" defTabSz="685800" rtl="0" eaLnBrk="1" latinLnBrk="0" hangingPunct="1">
                        <a:defRPr sz="1350" b="1" kern="1200">
                          <a:solidFill>
                            <a:schemeClr val="lt1"/>
                          </a:solidFill>
                          <a:latin typeface="Calibri"/>
                        </a:defRPr>
                      </a:lvl9pPr>
                    </a:lstStyle>
                    <a:p>
                      <a:pPr algn="just"/>
                      <a:r>
                        <a:rPr lang="es-ES" sz="1800" dirty="0">
                          <a:effectLst/>
                        </a:rPr>
                        <a:t>ADQUISICION DE EQUIPOS DE SONIDO PARA LAS ACTIVIDADES DEL GAD( CONSOLA-MICROFONO) </a:t>
                      </a:r>
                      <a:endParaRPr lang="es-ES" sz="1800" dirty="0">
                        <a:latin typeface="Arial" panose="020B0604020202020204" pitchFamily="34" charset="0"/>
                        <a:cs typeface="Arial" panose="020B0604020202020204" pitchFamily="34"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F79646"/>
                    </a:solidFill>
                  </a:tcPr>
                </a:tc>
                <a:tc>
                  <a:txBody>
                    <a:bodyPr/>
                    <a:lstStyle>
                      <a:lvl1pPr marL="0" algn="l" defTabSz="685800" rtl="0" eaLnBrk="1" latinLnBrk="0" hangingPunct="1">
                        <a:defRPr sz="1350" b="1" kern="1200">
                          <a:solidFill>
                            <a:schemeClr val="lt1"/>
                          </a:solidFill>
                          <a:latin typeface="Calibri"/>
                        </a:defRPr>
                      </a:lvl1pPr>
                      <a:lvl2pPr marL="342900" algn="l" defTabSz="685800" rtl="0" eaLnBrk="1" latinLnBrk="0" hangingPunct="1">
                        <a:defRPr sz="1350" b="1" kern="1200">
                          <a:solidFill>
                            <a:schemeClr val="lt1"/>
                          </a:solidFill>
                          <a:latin typeface="Calibri"/>
                        </a:defRPr>
                      </a:lvl2pPr>
                      <a:lvl3pPr marL="685800" algn="l" defTabSz="685800" rtl="0" eaLnBrk="1" latinLnBrk="0" hangingPunct="1">
                        <a:defRPr sz="1350" b="1" kern="1200">
                          <a:solidFill>
                            <a:schemeClr val="lt1"/>
                          </a:solidFill>
                          <a:latin typeface="Calibri"/>
                        </a:defRPr>
                      </a:lvl3pPr>
                      <a:lvl4pPr marL="1028700" algn="l" defTabSz="685800" rtl="0" eaLnBrk="1" latinLnBrk="0" hangingPunct="1">
                        <a:defRPr sz="1350" b="1" kern="1200">
                          <a:solidFill>
                            <a:schemeClr val="lt1"/>
                          </a:solidFill>
                          <a:latin typeface="Calibri"/>
                        </a:defRPr>
                      </a:lvl4pPr>
                      <a:lvl5pPr marL="1371600" algn="l" defTabSz="685800" rtl="0" eaLnBrk="1" latinLnBrk="0" hangingPunct="1">
                        <a:defRPr sz="1350" b="1" kern="1200">
                          <a:solidFill>
                            <a:schemeClr val="lt1"/>
                          </a:solidFill>
                          <a:latin typeface="Calibri"/>
                        </a:defRPr>
                      </a:lvl5pPr>
                      <a:lvl6pPr marL="1714500" algn="l" defTabSz="685800" rtl="0" eaLnBrk="1" latinLnBrk="0" hangingPunct="1">
                        <a:defRPr sz="1350" b="1" kern="1200">
                          <a:solidFill>
                            <a:schemeClr val="lt1"/>
                          </a:solidFill>
                          <a:latin typeface="Calibri"/>
                        </a:defRPr>
                      </a:lvl6pPr>
                      <a:lvl7pPr marL="2057400" algn="l" defTabSz="685800" rtl="0" eaLnBrk="1" latinLnBrk="0" hangingPunct="1">
                        <a:defRPr sz="1350" b="1" kern="1200">
                          <a:solidFill>
                            <a:schemeClr val="lt1"/>
                          </a:solidFill>
                          <a:latin typeface="Calibri"/>
                        </a:defRPr>
                      </a:lvl7pPr>
                      <a:lvl8pPr marL="2400300" algn="l" defTabSz="685800" rtl="0" eaLnBrk="1" latinLnBrk="0" hangingPunct="1">
                        <a:defRPr sz="1350" b="1" kern="1200">
                          <a:solidFill>
                            <a:schemeClr val="lt1"/>
                          </a:solidFill>
                          <a:latin typeface="Calibri"/>
                        </a:defRPr>
                      </a:lvl8pPr>
                      <a:lvl9pPr marL="2743200" algn="l" defTabSz="685800" rtl="0" eaLnBrk="1" latinLnBrk="0" hangingPunct="1">
                        <a:defRPr sz="1350" b="1" kern="1200">
                          <a:solidFill>
                            <a:schemeClr val="lt1"/>
                          </a:solidFill>
                          <a:latin typeface="Calibri"/>
                        </a:defRPr>
                      </a:lvl9pPr>
                    </a:lstStyle>
                    <a:p>
                      <a:pPr algn="l"/>
                      <a:r>
                        <a:rPr lang="es-ES" sz="2800" dirty="0">
                          <a:latin typeface="Arial" panose="020B0604020202020204" pitchFamily="34" charset="0"/>
                          <a:cs typeface="Arial" panose="020B0604020202020204" pitchFamily="34" charset="0"/>
                        </a:rPr>
                        <a:t>888.00</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F79646"/>
                    </a:solidFill>
                  </a:tcPr>
                </a:tc>
                <a:extLst>
                  <a:ext uri="{0D108BD9-81ED-4DB2-BD59-A6C34878D82A}">
                    <a16:rowId xmlns:a16="http://schemas.microsoft.com/office/drawing/2014/main" val="10000"/>
                  </a:ext>
                </a:extLst>
              </a:tr>
            </a:tbl>
          </a:graphicData>
        </a:graphic>
      </p:graphicFrame>
      <p:pic>
        <p:nvPicPr>
          <p:cNvPr id="4" name="Imagen 3">
            <a:extLst>
              <a:ext uri="{FF2B5EF4-FFF2-40B4-BE49-F238E27FC236}">
                <a16:creationId xmlns:a16="http://schemas.microsoft.com/office/drawing/2014/main" id="{3266B609-9312-441D-9CDC-34B078AAC2D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47664" y="430510"/>
            <a:ext cx="5424603" cy="4068452"/>
          </a:xfrm>
          <a:prstGeom prst="rect">
            <a:avLst/>
          </a:prstGeom>
        </p:spPr>
      </p:pic>
    </p:spTree>
    <p:extLst>
      <p:ext uri="{BB962C8B-B14F-4D97-AF65-F5344CB8AC3E}">
        <p14:creationId xmlns:p14="http://schemas.microsoft.com/office/powerpoint/2010/main" val="156057409"/>
      </p:ext>
    </p:extLst>
  </p:cSld>
  <p:clrMapOvr>
    <a:masterClrMapping/>
  </p:clrMapOvr>
  <p:transition spd="slow">
    <p:wip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br>
              <a:rPr lang="es-ES" sz="4000" b="1" dirty="0">
                <a:solidFill>
                  <a:schemeClr val="tx1"/>
                </a:solidFill>
              </a:rPr>
            </a:br>
            <a:br>
              <a:rPr lang="es-ES" sz="4000" b="1" dirty="0">
                <a:solidFill>
                  <a:schemeClr val="tx1"/>
                </a:solidFill>
              </a:rPr>
            </a:br>
            <a:br>
              <a:rPr lang="es-ES" sz="4000" b="1" dirty="0">
                <a:solidFill>
                  <a:schemeClr val="tx1"/>
                </a:solidFill>
              </a:rPr>
            </a:br>
            <a:br>
              <a:rPr lang="es-ES" sz="4000" b="1" dirty="0">
                <a:solidFill>
                  <a:schemeClr val="tx1"/>
                </a:solidFill>
              </a:rPr>
            </a:br>
            <a:br>
              <a:rPr lang="es-ES" sz="3100"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endParaRPr lang="es-ES" dirty="0">
              <a:solidFill>
                <a:srgbClr val="FF0000"/>
              </a:solidFill>
            </a:endParaRPr>
          </a:p>
        </p:txBody>
      </p:sp>
      <p:sp>
        <p:nvSpPr>
          <p:cNvPr id="3" name="Marcador de contenido 2">
            <a:extLst>
              <a:ext uri="{FF2B5EF4-FFF2-40B4-BE49-F238E27FC236}">
                <a16:creationId xmlns:a16="http://schemas.microsoft.com/office/drawing/2014/main" id="{07B9061C-F5FA-4DD5-BADF-4224144B465C}"/>
              </a:ext>
            </a:extLst>
          </p:cNvPr>
          <p:cNvSpPr>
            <a:spLocks noGrp="1"/>
          </p:cNvSpPr>
          <p:nvPr>
            <p:ph idx="1"/>
          </p:nvPr>
        </p:nvSpPr>
        <p:spPr>
          <a:xfrm>
            <a:off x="600127" y="1412776"/>
            <a:ext cx="7886700" cy="1551706"/>
          </a:xfrm>
        </p:spPr>
        <p:txBody>
          <a:bodyPr/>
          <a:lstStyle/>
          <a:p>
            <a:pPr marL="0" indent="0" algn="ctr">
              <a:buNone/>
            </a:pPr>
            <a:r>
              <a:rPr lang="es-EC" dirty="0">
                <a:solidFill>
                  <a:schemeClr val="accent2"/>
                </a:solidFill>
                <a:latin typeface="Algerian" panose="04020705040A02060702" pitchFamily="82" charset="0"/>
              </a:rPr>
              <a:t>APLICACIÓN AL FINANCIAMIENTO</a:t>
            </a:r>
          </a:p>
        </p:txBody>
      </p:sp>
      <p:pic>
        <p:nvPicPr>
          <p:cNvPr id="6" name="Imagen 5">
            <a:extLst>
              <a:ext uri="{FF2B5EF4-FFF2-40B4-BE49-F238E27FC236}">
                <a16:creationId xmlns:a16="http://schemas.microsoft.com/office/drawing/2014/main" id="{8A0966C3-E989-5F5B-8664-EF0DE9F156DB}"/>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b="21986"/>
          <a:stretch/>
        </p:blipFill>
        <p:spPr>
          <a:xfrm>
            <a:off x="60138" y="116632"/>
            <a:ext cx="9023724" cy="5904656"/>
          </a:xfrm>
          <a:prstGeom prst="rect">
            <a:avLst/>
          </a:prstGeom>
        </p:spPr>
      </p:pic>
    </p:spTree>
    <p:extLst>
      <p:ext uri="{BB962C8B-B14F-4D97-AF65-F5344CB8AC3E}">
        <p14:creationId xmlns:p14="http://schemas.microsoft.com/office/powerpoint/2010/main" val="1984658556"/>
      </p:ext>
    </p:extLst>
  </p:cSld>
  <p:clrMapOvr>
    <a:masterClrMapping/>
  </p:clrMapOvr>
  <p:transition spd="slow">
    <p:wip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DDF3A7-128E-AE40-1170-329DD2C8EFAE}"/>
            </a:ext>
          </a:extLst>
        </p:cNvPr>
        <p:cNvGrpSpPr/>
        <p:nvPr/>
      </p:nvGrpSpPr>
      <p:grpSpPr>
        <a:xfrm>
          <a:off x="0" y="0"/>
          <a:ext cx="0" cy="0"/>
          <a:chOff x="0" y="0"/>
          <a:chExt cx="0" cy="0"/>
        </a:xfrm>
      </p:grpSpPr>
      <p:sp>
        <p:nvSpPr>
          <p:cNvPr id="2" name="1 Título">
            <a:extLst>
              <a:ext uri="{FF2B5EF4-FFF2-40B4-BE49-F238E27FC236}">
                <a16:creationId xmlns:a16="http://schemas.microsoft.com/office/drawing/2014/main" id="{C9C2B19D-8C18-4899-CE8D-FAB905451D14}"/>
              </a:ext>
            </a:extLst>
          </p:cNvPr>
          <p:cNvSpPr>
            <a:spLocks noGrp="1"/>
          </p:cNvSpPr>
          <p:nvPr>
            <p:ph type="ctrTitle"/>
          </p:nvPr>
        </p:nvSpPr>
        <p:spPr>
          <a:xfrm>
            <a:off x="179512" y="60361"/>
            <a:ext cx="8784976" cy="6624736"/>
          </a:xfrm>
        </p:spPr>
        <p:txBody>
          <a:bodyPr>
            <a:normAutofit fontScale="90000"/>
          </a:bodyPr>
          <a:lstStyle/>
          <a:p>
            <a:br>
              <a:rPr lang="es-ES" sz="4000" b="1" dirty="0">
                <a:solidFill>
                  <a:schemeClr val="tx1"/>
                </a:solidFill>
              </a:rPr>
            </a:br>
            <a:br>
              <a:rPr lang="es-ES" sz="4000"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br>
              <a:rPr lang="es-ES" b="1" dirty="0">
                <a:solidFill>
                  <a:schemeClr val="tx1"/>
                </a:solidFill>
              </a:rPr>
            </a:br>
            <a:endParaRPr lang="es-ES" dirty="0">
              <a:solidFill>
                <a:srgbClr val="FF0000"/>
              </a:solidFill>
            </a:endParaRPr>
          </a:p>
        </p:txBody>
      </p:sp>
      <p:sp>
        <p:nvSpPr>
          <p:cNvPr id="5" name="4 Rectángulo">
            <a:extLst>
              <a:ext uri="{FF2B5EF4-FFF2-40B4-BE49-F238E27FC236}">
                <a16:creationId xmlns:a16="http://schemas.microsoft.com/office/drawing/2014/main" id="{3218CE10-8C5F-7CC0-C4B0-8DF8DCD646EF}"/>
              </a:ext>
            </a:extLst>
          </p:cNvPr>
          <p:cNvSpPr/>
          <p:nvPr/>
        </p:nvSpPr>
        <p:spPr>
          <a:xfrm>
            <a:off x="1071538" y="2500306"/>
            <a:ext cx="7358114" cy="523220"/>
          </a:xfrm>
          <a:prstGeom prst="rect">
            <a:avLst/>
          </a:prstGeom>
        </p:spPr>
        <p:txBody>
          <a:bodyPr wrap="square">
            <a:spAutoFit/>
          </a:bodyPr>
          <a:lstStyle/>
          <a:p>
            <a:pPr algn="ctr"/>
            <a:endParaRPr lang="es-ES" sz="2800" dirty="0"/>
          </a:p>
        </p:txBody>
      </p:sp>
      <p:graphicFrame>
        <p:nvGraphicFramePr>
          <p:cNvPr id="8" name="5 Tabla">
            <a:extLst>
              <a:ext uri="{FF2B5EF4-FFF2-40B4-BE49-F238E27FC236}">
                <a16:creationId xmlns:a16="http://schemas.microsoft.com/office/drawing/2014/main" id="{519D407C-9B1F-F132-1668-F37C8AFAA364}"/>
              </a:ext>
            </a:extLst>
          </p:cNvPr>
          <p:cNvGraphicFramePr>
            <a:graphicFrameLocks noGrp="1"/>
          </p:cNvGraphicFramePr>
          <p:nvPr>
            <p:extLst>
              <p:ext uri="{D42A27DB-BD31-4B8C-83A1-F6EECF244321}">
                <p14:modId xmlns:p14="http://schemas.microsoft.com/office/powerpoint/2010/main" val="1516235967"/>
              </p:ext>
            </p:extLst>
          </p:nvPr>
        </p:nvGraphicFramePr>
        <p:xfrm>
          <a:off x="215516" y="2276872"/>
          <a:ext cx="8712968" cy="518160"/>
        </p:xfrm>
        <a:graphic>
          <a:graphicData uri="http://schemas.openxmlformats.org/drawingml/2006/table">
            <a:tbl>
              <a:tblPr firstRow="1" bandRow="1"/>
              <a:tblGrid>
                <a:gridCol w="6480720">
                  <a:extLst>
                    <a:ext uri="{9D8B030D-6E8A-4147-A177-3AD203B41FA5}">
                      <a16:colId xmlns:a16="http://schemas.microsoft.com/office/drawing/2014/main" val="20000"/>
                    </a:ext>
                  </a:extLst>
                </a:gridCol>
                <a:gridCol w="2232248">
                  <a:extLst>
                    <a:ext uri="{9D8B030D-6E8A-4147-A177-3AD203B41FA5}">
                      <a16:colId xmlns:a16="http://schemas.microsoft.com/office/drawing/2014/main" val="20001"/>
                    </a:ext>
                  </a:extLst>
                </a:gridCol>
              </a:tblGrid>
              <a:tr h="432048">
                <a:tc>
                  <a:txBody>
                    <a:bodyPr/>
                    <a:lstStyle>
                      <a:lvl1pPr marL="0" algn="l" defTabSz="685800" rtl="0" eaLnBrk="1" latinLnBrk="0" hangingPunct="1">
                        <a:defRPr sz="1350" b="1" kern="1200">
                          <a:solidFill>
                            <a:schemeClr val="lt1"/>
                          </a:solidFill>
                          <a:latin typeface="Calibri"/>
                        </a:defRPr>
                      </a:lvl1pPr>
                      <a:lvl2pPr marL="342900" algn="l" defTabSz="685800" rtl="0" eaLnBrk="1" latinLnBrk="0" hangingPunct="1">
                        <a:defRPr sz="1350" b="1" kern="1200">
                          <a:solidFill>
                            <a:schemeClr val="lt1"/>
                          </a:solidFill>
                          <a:latin typeface="Calibri"/>
                        </a:defRPr>
                      </a:lvl2pPr>
                      <a:lvl3pPr marL="685800" algn="l" defTabSz="685800" rtl="0" eaLnBrk="1" latinLnBrk="0" hangingPunct="1">
                        <a:defRPr sz="1350" b="1" kern="1200">
                          <a:solidFill>
                            <a:schemeClr val="lt1"/>
                          </a:solidFill>
                          <a:latin typeface="Calibri"/>
                        </a:defRPr>
                      </a:lvl3pPr>
                      <a:lvl4pPr marL="1028700" algn="l" defTabSz="685800" rtl="0" eaLnBrk="1" latinLnBrk="0" hangingPunct="1">
                        <a:defRPr sz="1350" b="1" kern="1200">
                          <a:solidFill>
                            <a:schemeClr val="lt1"/>
                          </a:solidFill>
                          <a:latin typeface="Calibri"/>
                        </a:defRPr>
                      </a:lvl4pPr>
                      <a:lvl5pPr marL="1371600" algn="l" defTabSz="685800" rtl="0" eaLnBrk="1" latinLnBrk="0" hangingPunct="1">
                        <a:defRPr sz="1350" b="1" kern="1200">
                          <a:solidFill>
                            <a:schemeClr val="lt1"/>
                          </a:solidFill>
                          <a:latin typeface="Calibri"/>
                        </a:defRPr>
                      </a:lvl5pPr>
                      <a:lvl6pPr marL="1714500" algn="l" defTabSz="685800" rtl="0" eaLnBrk="1" latinLnBrk="0" hangingPunct="1">
                        <a:defRPr sz="1350" b="1" kern="1200">
                          <a:solidFill>
                            <a:schemeClr val="lt1"/>
                          </a:solidFill>
                          <a:latin typeface="Calibri"/>
                        </a:defRPr>
                      </a:lvl6pPr>
                      <a:lvl7pPr marL="2057400" algn="l" defTabSz="685800" rtl="0" eaLnBrk="1" latinLnBrk="0" hangingPunct="1">
                        <a:defRPr sz="1350" b="1" kern="1200">
                          <a:solidFill>
                            <a:schemeClr val="lt1"/>
                          </a:solidFill>
                          <a:latin typeface="Calibri"/>
                        </a:defRPr>
                      </a:lvl7pPr>
                      <a:lvl8pPr marL="2400300" algn="l" defTabSz="685800" rtl="0" eaLnBrk="1" latinLnBrk="0" hangingPunct="1">
                        <a:defRPr sz="1350" b="1" kern="1200">
                          <a:solidFill>
                            <a:schemeClr val="lt1"/>
                          </a:solidFill>
                          <a:latin typeface="Calibri"/>
                        </a:defRPr>
                      </a:lvl8pPr>
                      <a:lvl9pPr marL="2743200" algn="l" defTabSz="685800" rtl="0" eaLnBrk="1" latinLnBrk="0" hangingPunct="1">
                        <a:defRPr sz="1350" b="1" kern="1200">
                          <a:solidFill>
                            <a:schemeClr val="lt1"/>
                          </a:solidFill>
                          <a:latin typeface="Calibri"/>
                        </a:defRPr>
                      </a:lvl9pPr>
                    </a:lstStyle>
                    <a:p>
                      <a:pPr algn="just"/>
                      <a:r>
                        <a:rPr lang="es-ES" sz="1800" dirty="0">
                          <a:latin typeface="Arial" panose="020B0604020202020204" pitchFamily="34" charset="0"/>
                          <a:cs typeface="Arial" panose="020B0604020202020204" pitchFamily="34" charset="0"/>
                        </a:rPr>
                        <a:t>CUENTAS POR PAGAR</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F79646"/>
                    </a:solidFill>
                  </a:tcPr>
                </a:tc>
                <a:tc>
                  <a:txBody>
                    <a:bodyPr/>
                    <a:lstStyle>
                      <a:lvl1pPr marL="0" algn="l" defTabSz="685800" rtl="0" eaLnBrk="1" latinLnBrk="0" hangingPunct="1">
                        <a:defRPr sz="1350" b="1" kern="1200">
                          <a:solidFill>
                            <a:schemeClr val="lt1"/>
                          </a:solidFill>
                          <a:latin typeface="Calibri"/>
                        </a:defRPr>
                      </a:lvl1pPr>
                      <a:lvl2pPr marL="342900" algn="l" defTabSz="685800" rtl="0" eaLnBrk="1" latinLnBrk="0" hangingPunct="1">
                        <a:defRPr sz="1350" b="1" kern="1200">
                          <a:solidFill>
                            <a:schemeClr val="lt1"/>
                          </a:solidFill>
                          <a:latin typeface="Calibri"/>
                        </a:defRPr>
                      </a:lvl2pPr>
                      <a:lvl3pPr marL="685800" algn="l" defTabSz="685800" rtl="0" eaLnBrk="1" latinLnBrk="0" hangingPunct="1">
                        <a:defRPr sz="1350" b="1" kern="1200">
                          <a:solidFill>
                            <a:schemeClr val="lt1"/>
                          </a:solidFill>
                          <a:latin typeface="Calibri"/>
                        </a:defRPr>
                      </a:lvl3pPr>
                      <a:lvl4pPr marL="1028700" algn="l" defTabSz="685800" rtl="0" eaLnBrk="1" latinLnBrk="0" hangingPunct="1">
                        <a:defRPr sz="1350" b="1" kern="1200">
                          <a:solidFill>
                            <a:schemeClr val="lt1"/>
                          </a:solidFill>
                          <a:latin typeface="Calibri"/>
                        </a:defRPr>
                      </a:lvl4pPr>
                      <a:lvl5pPr marL="1371600" algn="l" defTabSz="685800" rtl="0" eaLnBrk="1" latinLnBrk="0" hangingPunct="1">
                        <a:defRPr sz="1350" b="1" kern="1200">
                          <a:solidFill>
                            <a:schemeClr val="lt1"/>
                          </a:solidFill>
                          <a:latin typeface="Calibri"/>
                        </a:defRPr>
                      </a:lvl5pPr>
                      <a:lvl6pPr marL="1714500" algn="l" defTabSz="685800" rtl="0" eaLnBrk="1" latinLnBrk="0" hangingPunct="1">
                        <a:defRPr sz="1350" b="1" kern="1200">
                          <a:solidFill>
                            <a:schemeClr val="lt1"/>
                          </a:solidFill>
                          <a:latin typeface="Calibri"/>
                        </a:defRPr>
                      </a:lvl6pPr>
                      <a:lvl7pPr marL="2057400" algn="l" defTabSz="685800" rtl="0" eaLnBrk="1" latinLnBrk="0" hangingPunct="1">
                        <a:defRPr sz="1350" b="1" kern="1200">
                          <a:solidFill>
                            <a:schemeClr val="lt1"/>
                          </a:solidFill>
                          <a:latin typeface="Calibri"/>
                        </a:defRPr>
                      </a:lvl7pPr>
                      <a:lvl8pPr marL="2400300" algn="l" defTabSz="685800" rtl="0" eaLnBrk="1" latinLnBrk="0" hangingPunct="1">
                        <a:defRPr sz="1350" b="1" kern="1200">
                          <a:solidFill>
                            <a:schemeClr val="lt1"/>
                          </a:solidFill>
                          <a:latin typeface="Calibri"/>
                        </a:defRPr>
                      </a:lvl8pPr>
                      <a:lvl9pPr marL="2743200" algn="l" defTabSz="685800" rtl="0" eaLnBrk="1" latinLnBrk="0" hangingPunct="1">
                        <a:defRPr sz="1350" b="1" kern="1200">
                          <a:solidFill>
                            <a:schemeClr val="lt1"/>
                          </a:solidFill>
                          <a:latin typeface="Calibri"/>
                        </a:defRPr>
                      </a:lvl9pPr>
                    </a:lstStyle>
                    <a:p>
                      <a:pPr algn="l"/>
                      <a:r>
                        <a:rPr lang="es-ES" sz="2800" dirty="0">
                          <a:latin typeface="Arial" panose="020B0604020202020204" pitchFamily="34" charset="0"/>
                          <a:cs typeface="Arial" panose="020B0604020202020204" pitchFamily="34" charset="0"/>
                        </a:rPr>
                        <a:t>7.400,98 </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F79646"/>
                    </a:solidFill>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1314186053"/>
      </p:ext>
    </p:extLst>
  </p:cSld>
  <p:clrMapOvr>
    <a:masterClrMapping/>
  </p:clrMapOvr>
  <p:transition spd="slow">
    <p:wip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36CE420A-6915-CC26-E9C5-FEBFFD9ADB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9672" y="1124744"/>
            <a:ext cx="5768362" cy="4320480"/>
          </a:xfrm>
          <a:prstGeom prst="rect">
            <a:avLst/>
          </a:prstGeom>
        </p:spPr>
      </p:pic>
    </p:spTree>
    <p:extLst>
      <p:ext uri="{BB962C8B-B14F-4D97-AF65-F5344CB8AC3E}">
        <p14:creationId xmlns:p14="http://schemas.microsoft.com/office/powerpoint/2010/main" val="2995754875"/>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15826</TotalTime>
  <Words>2081</Words>
  <Application>Microsoft Office PowerPoint</Application>
  <PresentationFormat>Presentación en pantalla (4:3)</PresentationFormat>
  <Paragraphs>375</Paragraphs>
  <Slides>68</Slides>
  <Notes>2</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68</vt:i4>
      </vt:variant>
    </vt:vector>
  </HeadingPairs>
  <TitlesOfParts>
    <vt:vector size="75" baseType="lpstr">
      <vt:lpstr>Algerian</vt:lpstr>
      <vt:lpstr>Arial</vt:lpstr>
      <vt:lpstr>Arial Rounded MT Bold</vt:lpstr>
      <vt:lpstr>Britannic Bold</vt:lpstr>
      <vt:lpstr>Calibri</vt:lpstr>
      <vt:lpstr>Calibri Light</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PRESUPUESTO 2024</vt:lpstr>
      <vt:lpstr>Presentación de PowerPoint</vt:lpstr>
      <vt:lpstr>DETALLE  DE LOS GASTOS DEL  PRESUPUESTO 2024</vt:lpstr>
      <vt:lpstr>GASTO CORRIENTE</vt:lpstr>
      <vt:lpstr> GASTO CORRIENTE  </vt:lpstr>
      <vt:lpstr>.</vt:lpstr>
      <vt:lpstr>.</vt:lpstr>
      <vt:lpstr>.</vt:lpstr>
      <vt:lpstr>GASTO INVERSIÓN</vt:lpstr>
      <vt:lpstr>.</vt:lpstr>
      <vt:lpstr>.</vt:lpstr>
      <vt:lpstr>           </vt:lpstr>
      <vt:lpstr>.</vt:lpstr>
      <vt:lpstr>.</vt:lpstr>
      <vt:lpstr>.</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RENDICION DE CUENTAS  HUAMBI  2017 - 2018</dc:title>
  <dc:creator>WILIAN</dc:creator>
  <cp:lastModifiedBy>SecretariaContadora</cp:lastModifiedBy>
  <cp:revision>785</cp:revision>
  <cp:lastPrinted>2021-06-16T14:52:43Z</cp:lastPrinted>
  <dcterms:created xsi:type="dcterms:W3CDTF">2018-03-23T14:22:42Z</dcterms:created>
  <dcterms:modified xsi:type="dcterms:W3CDTF">2025-07-10T14:57:27Z</dcterms:modified>
</cp:coreProperties>
</file>